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1" r:id="rId4"/>
    <p:sldId id="269" r:id="rId5"/>
    <p:sldId id="265" r:id="rId6"/>
    <p:sldId id="271" r:id="rId7"/>
    <p:sldId id="270" r:id="rId8"/>
    <p:sldId id="272" r:id="rId9"/>
    <p:sldId id="266" r:id="rId10"/>
    <p:sldId id="273" r:id="rId11"/>
    <p:sldId id="262" r:id="rId12"/>
    <p:sldId id="274" r:id="rId13"/>
    <p:sldId id="267" r:id="rId14"/>
    <p:sldId id="275" r:id="rId15"/>
    <p:sldId id="276" r:id="rId16"/>
    <p:sldId id="277" r:id="rId17"/>
    <p:sldId id="278" r:id="rId18"/>
    <p:sldId id="263" r:id="rId19"/>
    <p:sldId id="279" r:id="rId20"/>
    <p:sldId id="264" r:id="rId21"/>
    <p:sldId id="260" r:id="rId22"/>
  </p:sldIdLst>
  <p:sldSz cx="12192000" cy="6858000"/>
  <p:notesSz cx="6858000" cy="9144000"/>
  <p:embeddedFontLst>
    <p:embeddedFont>
      <p:font typeface="배달의민족 주아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D7D31"/>
    <a:srgbClr val="4472C4"/>
    <a:srgbClr val="27303C"/>
    <a:srgbClr val="333F50"/>
    <a:srgbClr val="F6EE86"/>
    <a:srgbClr val="FF7D7D"/>
    <a:srgbClr val="E9544D"/>
    <a:srgbClr val="EC5777"/>
    <a:srgbClr val="FF6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4848" autoAdjust="0"/>
  </p:normalViewPr>
  <p:slideViewPr>
    <p:cSldViewPr snapToGrid="0">
      <p:cViewPr>
        <p:scale>
          <a:sx n="50" d="100"/>
          <a:sy n="50" d="100"/>
        </p:scale>
        <p:origin x="492" y="110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1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73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16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52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833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4142749E-48A7-4259-8DF9-70E73AD8C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400" dirty="0"/>
          </a:p>
        </p:txBody>
      </p:sp>
    </p:spTree>
    <p:extLst>
      <p:ext uri="{BB962C8B-B14F-4D97-AF65-F5344CB8AC3E}">
        <p14:creationId xmlns:p14="http://schemas.microsoft.com/office/powerpoint/2010/main" val="4133907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923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453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2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23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6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424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828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15CFEE3-4BF5-4223-99AD-8F4C0A394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749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15CFEE3-4BF5-4223-99AD-8F4C0A394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787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745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72A8-F050-42E1-A687-903CBF0CFC61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주아" panose="020B0600000101010101" charset="-127"/>
                <a:ea typeface="배달의민족 주아" panose="020B0600000101010101" charset="-127"/>
              </a:defRPr>
            </a:lvl1pPr>
          </a:lstStyle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DE91-8BF2-4C0C-A058-E5096E2AE678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C545-7A87-4AB1-B9FE-FE424060D0ED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98F0-637F-4053-9111-443955A31220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D5A85-BA81-41B9-AB20-517D30544CFE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DB95-DBCA-4B84-B3ED-8036381F10AD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FC93-ABF8-43ED-A5EF-33A66DAB5060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E2AFD-D510-4D11-9F0F-05B4D8C2DC4D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5A20-E7E0-4850-AECC-B9D1759D4ADA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71B6-4269-4E96-9766-4D01B6D359D3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FE54-6A0D-4DEC-BF8F-12C341282E79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B3C55-3E50-4730-BB53-A16792E563CD}" type="datetime1">
              <a:rPr lang="ko-KR" altLang="en-US" smtClean="0"/>
              <a:t>2019-01-03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6.wdp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30000">
              <a:schemeClr val="tx2">
                <a:lumMod val="75000"/>
              </a:schemeClr>
            </a:gs>
            <a:gs pos="41000">
              <a:schemeClr val="tx2">
                <a:lumMod val="75000"/>
              </a:schemeClr>
            </a:gs>
            <a:gs pos="29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4413159" y="4888697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928085" y="623763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786011" y="53534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818740" y="3357394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797785" y="5802270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435984" y="256164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871341" y="494641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651060" y="543095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88907" y="2552319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841169" y="-404816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392222" y="6570195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8405" y="1835471"/>
            <a:ext cx="3909600" cy="39096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67882" y="1804566"/>
            <a:ext cx="3326549" cy="3326549"/>
          </a:xfrm>
          <a:prstGeom prst="rect">
            <a:avLst/>
          </a:prstGeom>
          <a:solidFill>
            <a:srgbClr val="E9544D"/>
          </a:solidFill>
          <a:ln>
            <a:noFill/>
          </a:ln>
          <a:effectLst>
            <a:outerShdw blurRad="2413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4831" y="1118078"/>
            <a:ext cx="3326549" cy="3326549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65960" y="1366688"/>
            <a:ext cx="3326866" cy="332686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725027" y="2202330"/>
            <a:ext cx="2864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프로그래밍은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어떻게해요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032429" y="733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95006" y="5263877"/>
            <a:ext cx="1641780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2018. 01. 06.  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-358969" y="54029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1767004" y="3272592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19" y="5550203"/>
            <a:ext cx="14097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변수의 대입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35079" y="3719082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E418C-E903-4900-9F05-6CDA1AB91D3F}"/>
              </a:ext>
            </a:extLst>
          </p:cNvPr>
          <p:cNvGrpSpPr/>
          <p:nvPr/>
        </p:nvGrpSpPr>
        <p:grpSpPr>
          <a:xfrm>
            <a:off x="1279994" y="1645174"/>
            <a:ext cx="8776277" cy="1866150"/>
            <a:chOff x="1640100" y="1645198"/>
            <a:chExt cx="8776277" cy="186615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682891-F259-4ADE-A8E8-FC8CBA30D5BD}"/>
                </a:ext>
              </a:extLst>
            </p:cNvPr>
            <p:cNvSpPr/>
            <p:nvPr/>
          </p:nvSpPr>
          <p:spPr>
            <a:xfrm>
              <a:off x="5907505" y="1645198"/>
              <a:ext cx="944489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=</a:t>
              </a:r>
              <a:endParaRPr lang="ko-KR" altLang="en-US" sz="11500" dirty="0">
                <a:solidFill>
                  <a:schemeClr val="bg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37E5302-751A-46FC-BBF5-5E71880A8CF0}"/>
                </a:ext>
              </a:extLst>
            </p:cNvPr>
            <p:cNvSpPr/>
            <p:nvPr/>
          </p:nvSpPr>
          <p:spPr>
            <a:xfrm>
              <a:off x="8129982" y="1649300"/>
              <a:ext cx="1949573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>
                  <a:solidFill>
                    <a:schemeClr val="accent5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20</a:t>
              </a:r>
              <a:endParaRPr lang="ko-KR" altLang="en-US" sz="115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7EEF792-8379-4B3E-9227-9548B93E6835}"/>
                </a:ext>
              </a:extLst>
            </p:cNvPr>
            <p:cNvSpPr/>
            <p:nvPr/>
          </p:nvSpPr>
          <p:spPr>
            <a:xfrm>
              <a:off x="1640100" y="1791392"/>
              <a:ext cx="2993127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600" dirty="0">
                  <a:solidFill>
                    <a:schemeClr val="accent2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apple</a:t>
              </a:r>
              <a:endParaRPr lang="ko-KR" altLang="en-US" sz="115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EA1EE7E-FA15-49F7-B0E9-166E1A9C4C94}"/>
                </a:ext>
              </a:extLst>
            </p:cNvPr>
            <p:cNvSpPr/>
            <p:nvPr/>
          </p:nvSpPr>
          <p:spPr>
            <a:xfrm>
              <a:off x="9856608" y="1645198"/>
              <a:ext cx="559769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;</a:t>
              </a:r>
              <a:endParaRPr lang="ko-KR" altLang="en-US" sz="1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4" name="Picture 4" descr="box iconì ëí ì´ë¯¸ì§ ê²ìê²°ê³¼">
            <a:extLst>
              <a:ext uri="{FF2B5EF4-FFF2-40B4-BE49-F238E27FC236}">
                <a16:creationId xmlns:a16="http://schemas.microsoft.com/office/drawing/2014/main" id="{33144F7D-7B07-4502-A7B6-88DF08ADE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89617" l="3355" r="97923">
                        <a14:foregroundMark x1="8307" y1="32907" x2="8307" y2="32907"/>
                        <a14:foregroundMark x1="3674" y1="40415" x2="3674" y2="40415"/>
                        <a14:foregroundMark x1="94728" y1="32907" x2="94728" y2="32907"/>
                        <a14:foregroundMark x1="97923" y1="36102" x2="97923" y2="36102"/>
                        <a14:foregroundMark x1="28754" y1="37700" x2="35942" y2="39137"/>
                        <a14:foregroundMark x1="72204" y1="37380" x2="79393" y2="34505"/>
                        <a14:foregroundMark x1="82748" y1="25879" x2="70767" y2="33706"/>
                        <a14:foregroundMark x1="70767" y1="33706" x2="85144" y2="32907"/>
                        <a14:foregroundMark x1="85144" y1="32907" x2="73323" y2="43291"/>
                        <a14:foregroundMark x1="73323" y1="43291" x2="67891" y2="58466"/>
                        <a14:foregroundMark x1="67891" y1="58466" x2="72204" y2="71406"/>
                        <a14:foregroundMark x1="72204" y1="71406" x2="77955" y2="58147"/>
                        <a14:foregroundMark x1="77955" y1="58147" x2="65974" y2="66134"/>
                        <a14:foregroundMark x1="65974" y1="66134" x2="62939" y2="52396"/>
                        <a14:foregroundMark x1="62939" y1="52396" x2="50319" y2="61342"/>
                        <a14:foregroundMark x1="50319" y1="61342" x2="41374" y2="47923"/>
                        <a14:foregroundMark x1="41374" y1="47923" x2="45048" y2="62780"/>
                        <a14:foregroundMark x1="45048" y1="62780" x2="47604" y2="47764"/>
                        <a14:foregroundMark x1="47604" y1="47764" x2="50319" y2="67572"/>
                        <a14:foregroundMark x1="50319" y1="67572" x2="47284" y2="53195"/>
                        <a14:foregroundMark x1="47284" y1="53195" x2="47923" y2="67252"/>
                        <a14:foregroundMark x1="47923" y1="67252" x2="46645" y2="52556"/>
                        <a14:foregroundMark x1="46645" y1="52556" x2="38498" y2="67412"/>
                        <a14:foregroundMark x1="38498" y1="67412" x2="37540" y2="53994"/>
                        <a14:foregroundMark x1="37540" y1="53994" x2="29233" y2="70607"/>
                        <a14:foregroundMark x1="29233" y1="70607" x2="34824" y2="40256"/>
                        <a14:foregroundMark x1="34824" y1="40256" x2="21406" y2="33706"/>
                        <a14:foregroundMark x1="21406" y1="33706" x2="35144" y2="41693"/>
                        <a14:foregroundMark x1="35144" y1="41693" x2="19169" y2="35942"/>
                        <a14:foregroundMark x1="19169" y1="35942" x2="32907" y2="40735"/>
                        <a14:foregroundMark x1="32907" y1="40735" x2="33067" y2="40256"/>
                        <a14:foregroundMark x1="37859" y1="44569" x2="31310" y2="32268"/>
                        <a14:foregroundMark x1="31310" y1="32268" x2="19010" y2="31310"/>
                        <a14:foregroundMark x1="24441" y1="59425" x2="29712" y2="72204"/>
                        <a14:foregroundMark x1="29712" y1="72204" x2="42812" y2="75399"/>
                        <a14:foregroundMark x1="20927" y1="22204" x2="47125" y2="13099"/>
                        <a14:foregroundMark x1="47125" y1="13099" x2="82907" y2="20128"/>
                        <a14:foregroundMark x1="79872" y1="17732" x2="79393" y2="16294"/>
                        <a14:foregroundMark x1="79872" y1="16294" x2="82907" y2="17412"/>
                        <a14:foregroundMark x1="47284" y1="12300" x2="45048" y2="11502"/>
                        <a14:foregroundMark x1="45367" y1="11661" x2="44728" y2="11182"/>
                        <a14:foregroundMark x1="44089" y1="11661" x2="44089" y2="11661"/>
                        <a14:foregroundMark x1="44089" y1="11821" x2="44089" y2="11821"/>
                        <a14:foregroundMark x1="44409" y1="11981" x2="44409" y2="11981"/>
                        <a14:foregroundMark x1="46006" y1="11661" x2="46006" y2="11661"/>
                        <a14:foregroundMark x1="45208" y1="11502" x2="45208" y2="11502"/>
                        <a14:foregroundMark x1="45208" y1="11502" x2="45208" y2="11502"/>
                        <a14:foregroundMark x1="45208" y1="11502" x2="45208" y2="11502"/>
                        <a14:foregroundMark x1="45208" y1="11502" x2="45208" y2="11502"/>
                        <a14:foregroundMark x1="44728" y1="11502" x2="44728" y2="11502"/>
                        <a14:foregroundMark x1="44728" y1="11502" x2="44728" y2="11502"/>
                        <a14:foregroundMark x1="44728" y1="11502" x2="44728" y2="11502"/>
                        <a14:foregroundMark x1="44728" y1="11502" x2="44728" y2="11502"/>
                        <a14:foregroundMark x1="42971" y1="12620" x2="45527" y2="11821"/>
                        <a14:foregroundMark x1="23482" y1="20767" x2="18211" y2="21725"/>
                        <a14:foregroundMark x1="23003" y1="24121" x2="30351" y2="20767"/>
                        <a14:foregroundMark x1="79393" y1="15815" x2="82109" y2="16613"/>
                        <a14:foregroundMark x1="76038" y1="16773" x2="84185" y2="16773"/>
                        <a14:foregroundMark x1="34665" y1="34665" x2="51438" y2="38019"/>
                        <a14:foregroundMark x1="83067" y1="55112" x2="70767" y2="69968"/>
                        <a14:foregroundMark x1="62141" y1="56390" x2="64217" y2="76198"/>
                        <a14:foregroundMark x1="36581" y1="21086" x2="61661" y2="25080"/>
                        <a14:backgroundMark x1="84733" y1="15912" x2="85942" y2="15495"/>
                        <a14:backgroundMark x1="85333" y1="14970" x2="87700" y2="13738"/>
                        <a14:backgroundMark x1="16933" y1="20288" x2="17207" y2="20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281" y="3558651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AA6F8B-F0F5-4679-80CE-A1E425C41BCF}"/>
              </a:ext>
            </a:extLst>
          </p:cNvPr>
          <p:cNvSpPr/>
          <p:nvPr/>
        </p:nvSpPr>
        <p:spPr>
          <a:xfrm>
            <a:off x="5050297" y="3423423"/>
            <a:ext cx="169309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10</a:t>
            </a:r>
            <a:endParaRPr lang="ko-KR" altLang="en-US" sz="115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079CC3-8357-4119-9F03-246455CF2CED}"/>
              </a:ext>
            </a:extLst>
          </p:cNvPr>
          <p:cNvSpPr/>
          <p:nvPr/>
        </p:nvSpPr>
        <p:spPr>
          <a:xfrm>
            <a:off x="7770080" y="1645174"/>
            <a:ext cx="194957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20</a:t>
            </a:r>
            <a:endParaRPr lang="ko-KR" altLang="en-US" sz="115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20AC93A-336E-4AEF-BACF-C00E8EA55B1A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6" name="Picture 4" descr="box iconì ëí ì´ë¯¸ì§ ê²ìê²°ê³¼">
            <a:extLst>
              <a:ext uri="{FF2B5EF4-FFF2-40B4-BE49-F238E27FC236}">
                <a16:creationId xmlns:a16="http://schemas.microsoft.com/office/drawing/2014/main" id="{899A1309-734F-4D55-9319-1237465E0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89617" l="3355" r="97923">
                        <a14:foregroundMark x1="8307" y1="32907" x2="8307" y2="32907"/>
                        <a14:foregroundMark x1="3674" y1="40415" x2="3674" y2="40415"/>
                        <a14:foregroundMark x1="94728" y1="32907" x2="94728" y2="32907"/>
                        <a14:foregroundMark x1="97923" y1="36102" x2="97923" y2="36102"/>
                        <a14:foregroundMark x1="28754" y1="37700" x2="35942" y2="39137"/>
                        <a14:foregroundMark x1="72204" y1="37380" x2="79393" y2="34505"/>
                        <a14:foregroundMark x1="82748" y1="25879" x2="70767" y2="33706"/>
                        <a14:foregroundMark x1="70767" y1="33706" x2="85144" y2="32907"/>
                        <a14:foregroundMark x1="85144" y1="32907" x2="73323" y2="43291"/>
                        <a14:foregroundMark x1="73323" y1="43291" x2="67891" y2="58466"/>
                        <a14:foregroundMark x1="67891" y1="58466" x2="72204" y2="71406"/>
                        <a14:foregroundMark x1="72204" y1="71406" x2="77955" y2="58147"/>
                        <a14:foregroundMark x1="77955" y1="58147" x2="65974" y2="66134"/>
                        <a14:foregroundMark x1="65974" y1="66134" x2="62939" y2="52396"/>
                        <a14:foregroundMark x1="62939" y1="52396" x2="50319" y2="61342"/>
                        <a14:foregroundMark x1="50319" y1="61342" x2="41374" y2="47923"/>
                        <a14:foregroundMark x1="41374" y1="47923" x2="45048" y2="62780"/>
                        <a14:foregroundMark x1="45048" y1="62780" x2="47604" y2="47764"/>
                        <a14:foregroundMark x1="47604" y1="47764" x2="50319" y2="67572"/>
                        <a14:foregroundMark x1="50319" y1="67572" x2="47284" y2="53195"/>
                        <a14:foregroundMark x1="47284" y1="53195" x2="47923" y2="67252"/>
                        <a14:foregroundMark x1="47923" y1="67252" x2="46645" y2="52556"/>
                        <a14:foregroundMark x1="46645" y1="52556" x2="38498" y2="67412"/>
                        <a14:foregroundMark x1="38498" y1="67412" x2="37540" y2="53994"/>
                        <a14:foregroundMark x1="37540" y1="53994" x2="29233" y2="70607"/>
                        <a14:foregroundMark x1="29233" y1="70607" x2="34824" y2="40256"/>
                        <a14:foregroundMark x1="34824" y1="40256" x2="21406" y2="33706"/>
                        <a14:foregroundMark x1="21406" y1="33706" x2="35144" y2="41693"/>
                        <a14:foregroundMark x1="35144" y1="41693" x2="19169" y2="35942"/>
                        <a14:foregroundMark x1="19169" y1="35942" x2="32907" y2="40735"/>
                        <a14:foregroundMark x1="32907" y1="40735" x2="33067" y2="40256"/>
                        <a14:foregroundMark x1="37859" y1="44569" x2="31310" y2="32268"/>
                        <a14:foregroundMark x1="31310" y1="32268" x2="19010" y2="31310"/>
                        <a14:foregroundMark x1="24441" y1="59425" x2="29712" y2="72204"/>
                        <a14:foregroundMark x1="29712" y1="72204" x2="42812" y2="75399"/>
                        <a14:backgroundMark x1="23962" y1="20927" x2="42812" y2="13738"/>
                        <a14:backgroundMark x1="43610" y1="11182" x2="72204" y2="17093"/>
                        <a14:backgroundMark x1="77636" y1="15495" x2="76198" y2="18051"/>
                        <a14:backgroundMark x1="76837" y1="18690" x2="81470" y2="15495"/>
                        <a14:backgroundMark x1="79553" y1="16773" x2="84026" y2="15335"/>
                        <a14:backgroundMark x1="76677" y1="18690" x2="85942" y2="15495"/>
                        <a14:backgroundMark x1="76038" y1="19808" x2="87700" y2="13738"/>
                        <a14:backgroundMark x1="16933" y1="20288" x2="26518" y2="21725"/>
                        <a14:backgroundMark x1="17891" y1="19489" x2="26038" y2="22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63" y="3568713"/>
            <a:ext cx="3587818" cy="358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DD1A6159-DA12-4C9F-8483-C4F0F4A45793}"/>
              </a:ext>
            </a:extLst>
          </p:cNvPr>
          <p:cNvSpPr/>
          <p:nvPr/>
        </p:nvSpPr>
        <p:spPr>
          <a:xfrm rot="900542">
            <a:off x="4653698" y="5566863"/>
            <a:ext cx="15066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apple</a:t>
            </a:r>
            <a:endParaRPr lang="ko-KR" altLang="en-US" sz="4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EABB49-BEFC-4DB8-B8E8-73E655893ABA}"/>
              </a:ext>
            </a:extLst>
          </p:cNvPr>
          <p:cNvGrpSpPr/>
          <p:nvPr/>
        </p:nvGrpSpPr>
        <p:grpSpPr>
          <a:xfrm>
            <a:off x="8267473" y="130099"/>
            <a:ext cx="3788289" cy="1805404"/>
            <a:chOff x="7079455" y="3063083"/>
            <a:chExt cx="3788289" cy="1805404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253CE9D-0AD4-46A2-86EA-3CE17CB674CC}"/>
                </a:ext>
              </a:extLst>
            </p:cNvPr>
            <p:cNvSpPr/>
            <p:nvPr/>
          </p:nvSpPr>
          <p:spPr>
            <a:xfrm>
              <a:off x="8676897" y="3572261"/>
              <a:ext cx="47743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+</a:t>
              </a:r>
              <a:endParaRPr lang="ko-KR" altLang="en-US" sz="6000" dirty="0">
                <a:solidFill>
                  <a:schemeClr val="bg1"/>
                </a:solidFill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7BD3223-0EE6-4FDA-AB02-9622EE1E383F}"/>
                </a:ext>
              </a:extLst>
            </p:cNvPr>
            <p:cNvGrpSpPr/>
            <p:nvPr/>
          </p:nvGrpSpPr>
          <p:grpSpPr>
            <a:xfrm>
              <a:off x="7079455" y="3063083"/>
              <a:ext cx="1740042" cy="1805404"/>
              <a:chOff x="4310355" y="1371375"/>
              <a:chExt cx="3600000" cy="3735228"/>
            </a:xfrm>
          </p:grpSpPr>
          <p:pic>
            <p:nvPicPr>
              <p:cNvPr id="83" name="Picture 4" descr="box iconì ëí ì´ë¯¸ì§ ê²ìê²°ê³¼">
                <a:extLst>
                  <a:ext uri="{FF2B5EF4-FFF2-40B4-BE49-F238E27FC236}">
                    <a16:creationId xmlns:a16="http://schemas.microsoft.com/office/drawing/2014/main" id="{AD6D104C-7A28-419F-894B-B1C134C0C4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585" b="89617" l="3355" r="97923">
                            <a14:foregroundMark x1="8307" y1="32907" x2="8307" y2="32907"/>
                            <a14:foregroundMark x1="3674" y1="40415" x2="3674" y2="40415"/>
                            <a14:foregroundMark x1="94728" y1="32907" x2="94728" y2="32907"/>
                            <a14:foregroundMark x1="97923" y1="36102" x2="97923" y2="36102"/>
                            <a14:foregroundMark x1="28754" y1="37700" x2="35942" y2="39137"/>
                            <a14:foregroundMark x1="72204" y1="37380" x2="79393" y2="34505"/>
                            <a14:foregroundMark x1="82748" y1="25879" x2="70767" y2="33706"/>
                            <a14:foregroundMark x1="70767" y1="33706" x2="85144" y2="32907"/>
                            <a14:foregroundMark x1="85144" y1="32907" x2="73323" y2="43291"/>
                            <a14:foregroundMark x1="73323" y1="43291" x2="67891" y2="58466"/>
                            <a14:foregroundMark x1="67891" y1="58466" x2="72204" y2="71406"/>
                            <a14:foregroundMark x1="72204" y1="71406" x2="77955" y2="58147"/>
                            <a14:foregroundMark x1="77955" y1="58147" x2="65974" y2="66134"/>
                            <a14:foregroundMark x1="65974" y1="66134" x2="62939" y2="52396"/>
                            <a14:foregroundMark x1="62939" y1="52396" x2="50319" y2="61342"/>
                            <a14:foregroundMark x1="50319" y1="61342" x2="41374" y2="47923"/>
                            <a14:foregroundMark x1="41374" y1="47923" x2="45048" y2="62780"/>
                            <a14:foregroundMark x1="45048" y1="62780" x2="47604" y2="47764"/>
                            <a14:foregroundMark x1="47604" y1="47764" x2="50319" y2="67572"/>
                            <a14:foregroundMark x1="50319" y1="67572" x2="47284" y2="53195"/>
                            <a14:foregroundMark x1="47284" y1="53195" x2="47923" y2="67252"/>
                            <a14:foregroundMark x1="47923" y1="67252" x2="46645" y2="52556"/>
                            <a14:foregroundMark x1="46645" y1="52556" x2="38498" y2="67412"/>
                            <a14:foregroundMark x1="38498" y1="67412" x2="37540" y2="53994"/>
                            <a14:foregroundMark x1="37540" y1="53994" x2="29233" y2="70607"/>
                            <a14:foregroundMark x1="29233" y1="70607" x2="34824" y2="40256"/>
                            <a14:foregroundMark x1="34824" y1="40256" x2="21406" y2="33706"/>
                            <a14:foregroundMark x1="21406" y1="33706" x2="35144" y2="41693"/>
                            <a14:foregroundMark x1="35144" y1="41693" x2="19169" y2="35942"/>
                            <a14:foregroundMark x1="19169" y1="35942" x2="32907" y2="40735"/>
                            <a14:foregroundMark x1="32907" y1="40735" x2="33067" y2="40256"/>
                            <a14:foregroundMark x1="37859" y1="44569" x2="31310" y2="32268"/>
                            <a14:foregroundMark x1="31310" y1="32268" x2="19010" y2="31310"/>
                            <a14:foregroundMark x1="24441" y1="59425" x2="29712" y2="72204"/>
                            <a14:foregroundMark x1="29712" y1="72204" x2="42812" y2="75399"/>
                            <a14:foregroundMark x1="20927" y1="22204" x2="47125" y2="13099"/>
                            <a14:foregroundMark x1="47125" y1="13099" x2="82907" y2="20128"/>
                            <a14:foregroundMark x1="79872" y1="17732" x2="79393" y2="16294"/>
                            <a14:foregroundMark x1="79872" y1="16294" x2="82907" y2="17412"/>
                            <a14:foregroundMark x1="47284" y1="12300" x2="45048" y2="11502"/>
                            <a14:foregroundMark x1="45367" y1="11661" x2="44728" y2="11182"/>
                            <a14:foregroundMark x1="44089" y1="11661" x2="44089" y2="11661"/>
                            <a14:foregroundMark x1="44089" y1="11821" x2="44089" y2="11821"/>
                            <a14:foregroundMark x1="44409" y1="11981" x2="44409" y2="11981"/>
                            <a14:foregroundMark x1="46006" y1="11661" x2="46006" y2="11661"/>
                            <a14:foregroundMark x1="45208" y1="11502" x2="45208" y2="11502"/>
                            <a14:foregroundMark x1="45208" y1="11502" x2="45208" y2="11502"/>
                            <a14:foregroundMark x1="45208" y1="11502" x2="45208" y2="11502"/>
                            <a14:foregroundMark x1="45208" y1="11502" x2="45208" y2="11502"/>
                            <a14:foregroundMark x1="44728" y1="11502" x2="44728" y2="11502"/>
                            <a14:foregroundMark x1="44728" y1="11502" x2="44728" y2="11502"/>
                            <a14:foregroundMark x1="44728" y1="11502" x2="44728" y2="11502"/>
                            <a14:foregroundMark x1="44728" y1="11502" x2="44728" y2="11502"/>
                            <a14:foregroundMark x1="42971" y1="12620" x2="45527" y2="11821"/>
                            <a14:foregroundMark x1="23482" y1="20767" x2="18211" y2="21725"/>
                            <a14:foregroundMark x1="23003" y1="24121" x2="30351" y2="20767"/>
                            <a14:foregroundMark x1="79393" y1="15815" x2="82109" y2="16613"/>
                            <a14:foregroundMark x1="76038" y1="16773" x2="84185" y2="16773"/>
                            <a14:foregroundMark x1="34665" y1="34665" x2="51438" y2="38019"/>
                            <a14:foregroundMark x1="83067" y1="55112" x2="70767" y2="69968"/>
                            <a14:foregroundMark x1="62141" y1="56390" x2="64217" y2="76198"/>
                            <a14:foregroundMark x1="36581" y1="21086" x2="61661" y2="25080"/>
                            <a14:backgroundMark x1="84733" y1="15912" x2="85942" y2="15495"/>
                            <a14:backgroundMark x1="85333" y1="14970" x2="87700" y2="13738"/>
                            <a14:backgroundMark x1="16933" y1="20288" x2="17207" y2="203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0355" y="1506603"/>
                <a:ext cx="3600000" cy="36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742FFCC-5EB5-4001-84B5-237194518B70}"/>
                  </a:ext>
                </a:extLst>
              </p:cNvPr>
              <p:cNvSpPr/>
              <p:nvPr/>
            </p:nvSpPr>
            <p:spPr>
              <a:xfrm>
                <a:off x="5289370" y="1371375"/>
                <a:ext cx="1575990" cy="1591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400" dirty="0">
                    <a:solidFill>
                      <a:schemeClr val="accent5"/>
                    </a:solidFill>
                    <a:latin typeface="배달의민족 주아" panose="020B0600000101010101" charset="-127"/>
                    <a:ea typeface="배달의민족 주아" panose="020B0600000101010101" charset="-127"/>
                  </a:rPr>
                  <a:t>10</a:t>
                </a:r>
                <a:endParaRPr lang="ko-KR" altLang="en-US" sz="4400" dirty="0"/>
              </a:p>
            </p:txBody>
          </p:sp>
          <p:pic>
            <p:nvPicPr>
              <p:cNvPr id="85" name="Picture 4" descr="box iconì ëí ì´ë¯¸ì§ ê²ìê²°ê³¼">
                <a:extLst>
                  <a:ext uri="{FF2B5EF4-FFF2-40B4-BE49-F238E27FC236}">
                    <a16:creationId xmlns:a16="http://schemas.microsoft.com/office/drawing/2014/main" id="{5F0CBBCA-CDD2-4A9C-A786-AB8BAD8ACB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585" b="89617" l="3355" r="97923">
                            <a14:foregroundMark x1="8307" y1="32907" x2="8307" y2="32907"/>
                            <a14:foregroundMark x1="3674" y1="40415" x2="3674" y2="40415"/>
                            <a14:foregroundMark x1="94728" y1="32907" x2="94728" y2="32907"/>
                            <a14:foregroundMark x1="97923" y1="36102" x2="97923" y2="36102"/>
                            <a14:foregroundMark x1="28754" y1="37700" x2="35942" y2="39137"/>
                            <a14:foregroundMark x1="72204" y1="37380" x2="79393" y2="34505"/>
                            <a14:foregroundMark x1="82748" y1="25879" x2="70767" y2="33706"/>
                            <a14:foregroundMark x1="70767" y1="33706" x2="85144" y2="32907"/>
                            <a14:foregroundMark x1="85144" y1="32907" x2="73323" y2="43291"/>
                            <a14:foregroundMark x1="73323" y1="43291" x2="67891" y2="58466"/>
                            <a14:foregroundMark x1="67891" y1="58466" x2="72204" y2="71406"/>
                            <a14:foregroundMark x1="72204" y1="71406" x2="77955" y2="58147"/>
                            <a14:foregroundMark x1="77955" y1="58147" x2="65974" y2="66134"/>
                            <a14:foregroundMark x1="65974" y1="66134" x2="62939" y2="52396"/>
                            <a14:foregroundMark x1="62939" y1="52396" x2="50319" y2="61342"/>
                            <a14:foregroundMark x1="50319" y1="61342" x2="41374" y2="47923"/>
                            <a14:foregroundMark x1="41374" y1="47923" x2="45048" y2="62780"/>
                            <a14:foregroundMark x1="45048" y1="62780" x2="47604" y2="47764"/>
                            <a14:foregroundMark x1="47604" y1="47764" x2="50319" y2="67572"/>
                            <a14:foregroundMark x1="50319" y1="67572" x2="47284" y2="53195"/>
                            <a14:foregroundMark x1="47284" y1="53195" x2="47923" y2="67252"/>
                            <a14:foregroundMark x1="47923" y1="67252" x2="46645" y2="52556"/>
                            <a14:foregroundMark x1="46645" y1="52556" x2="38498" y2="67412"/>
                            <a14:foregroundMark x1="38498" y1="67412" x2="37540" y2="53994"/>
                            <a14:foregroundMark x1="37540" y1="53994" x2="29233" y2="70607"/>
                            <a14:foregroundMark x1="29233" y1="70607" x2="34824" y2="40256"/>
                            <a14:foregroundMark x1="34824" y1="40256" x2="21406" y2="33706"/>
                            <a14:foregroundMark x1="21406" y1="33706" x2="35144" y2="41693"/>
                            <a14:foregroundMark x1="35144" y1="41693" x2="19169" y2="35942"/>
                            <a14:foregroundMark x1="19169" y1="35942" x2="32907" y2="40735"/>
                            <a14:foregroundMark x1="32907" y1="40735" x2="33067" y2="40256"/>
                            <a14:foregroundMark x1="37859" y1="44569" x2="31310" y2="32268"/>
                            <a14:foregroundMark x1="31310" y1="32268" x2="19010" y2="31310"/>
                            <a14:foregroundMark x1="24441" y1="59425" x2="29712" y2="72204"/>
                            <a14:foregroundMark x1="29712" y1="72204" x2="42812" y2="75399"/>
                            <a14:backgroundMark x1="23962" y1="20927" x2="42812" y2="13738"/>
                            <a14:backgroundMark x1="43610" y1="11182" x2="72204" y2="17093"/>
                            <a14:backgroundMark x1="77636" y1="15495" x2="76198" y2="18051"/>
                            <a14:backgroundMark x1="76837" y1="18690" x2="81470" y2="15495"/>
                            <a14:backgroundMark x1="79553" y1="16773" x2="84026" y2="15335"/>
                            <a14:backgroundMark x1="76677" y1="18690" x2="85942" y2="15495"/>
                            <a14:backgroundMark x1="76038" y1="19808" x2="87700" y2="13738"/>
                            <a14:backgroundMark x1="16933" y1="20288" x2="26518" y2="21725"/>
                            <a14:backgroundMark x1="17891" y1="19489" x2="26038" y2="226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537" y="1516665"/>
                <a:ext cx="3587818" cy="3587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FB2B8246-A484-49D2-80FE-B6A516024E1B}"/>
                  </a:ext>
                </a:extLst>
              </p:cNvPr>
              <p:cNvSpPr/>
              <p:nvPr/>
            </p:nvSpPr>
            <p:spPr>
              <a:xfrm rot="900542">
                <a:off x="4903757" y="3465024"/>
                <a:ext cx="1506684" cy="764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accent2"/>
                    </a:solidFill>
                    <a:latin typeface="배달의민족 주아" panose="020B0600000101010101" charset="-127"/>
                    <a:ea typeface="배달의민족 주아" panose="020B0600000101010101" charset="-127"/>
                  </a:rPr>
                  <a:t>apple</a:t>
                </a:r>
                <a:endParaRPr lang="ko-KR" altLang="en-US" dirty="0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39E1A72-DE6A-4AF5-91F3-9A35B28CAA43}"/>
                </a:ext>
              </a:extLst>
            </p:cNvPr>
            <p:cNvGrpSpPr/>
            <p:nvPr/>
          </p:nvGrpSpPr>
          <p:grpSpPr>
            <a:xfrm>
              <a:off x="9127702" y="3063083"/>
              <a:ext cx="1740042" cy="1805404"/>
              <a:chOff x="4310355" y="1371375"/>
              <a:chExt cx="3600000" cy="3735228"/>
            </a:xfrm>
          </p:grpSpPr>
          <p:pic>
            <p:nvPicPr>
              <p:cNvPr id="88" name="Picture 4" descr="box iconì ëí ì´ë¯¸ì§ ê²ìê²°ê³¼">
                <a:extLst>
                  <a:ext uri="{FF2B5EF4-FFF2-40B4-BE49-F238E27FC236}">
                    <a16:creationId xmlns:a16="http://schemas.microsoft.com/office/drawing/2014/main" id="{A7CB55DC-8B29-4445-A8CB-34C2456AA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585" b="89617" l="3355" r="97923">
                            <a14:foregroundMark x1="8307" y1="32907" x2="8307" y2="32907"/>
                            <a14:foregroundMark x1="3674" y1="40415" x2="3674" y2="40415"/>
                            <a14:foregroundMark x1="94728" y1="32907" x2="94728" y2="32907"/>
                            <a14:foregroundMark x1="97923" y1="36102" x2="97923" y2="36102"/>
                            <a14:foregroundMark x1="28754" y1="37700" x2="35942" y2="39137"/>
                            <a14:foregroundMark x1="72204" y1="37380" x2="79393" y2="34505"/>
                            <a14:foregroundMark x1="82748" y1="25879" x2="70767" y2="33706"/>
                            <a14:foregroundMark x1="70767" y1="33706" x2="85144" y2="32907"/>
                            <a14:foregroundMark x1="85144" y1="32907" x2="73323" y2="43291"/>
                            <a14:foregroundMark x1="73323" y1="43291" x2="67891" y2="58466"/>
                            <a14:foregroundMark x1="67891" y1="58466" x2="72204" y2="71406"/>
                            <a14:foregroundMark x1="72204" y1="71406" x2="77955" y2="58147"/>
                            <a14:foregroundMark x1="77955" y1="58147" x2="65974" y2="66134"/>
                            <a14:foregroundMark x1="65974" y1="66134" x2="62939" y2="52396"/>
                            <a14:foregroundMark x1="62939" y1="52396" x2="50319" y2="61342"/>
                            <a14:foregroundMark x1="50319" y1="61342" x2="41374" y2="47923"/>
                            <a14:foregroundMark x1="41374" y1="47923" x2="45048" y2="62780"/>
                            <a14:foregroundMark x1="45048" y1="62780" x2="47604" y2="47764"/>
                            <a14:foregroundMark x1="47604" y1="47764" x2="50319" y2="67572"/>
                            <a14:foregroundMark x1="50319" y1="67572" x2="47284" y2="53195"/>
                            <a14:foregroundMark x1="47284" y1="53195" x2="47923" y2="67252"/>
                            <a14:foregroundMark x1="47923" y1="67252" x2="46645" y2="52556"/>
                            <a14:foregroundMark x1="46645" y1="52556" x2="38498" y2="67412"/>
                            <a14:foregroundMark x1="38498" y1="67412" x2="37540" y2="53994"/>
                            <a14:foregroundMark x1="37540" y1="53994" x2="29233" y2="70607"/>
                            <a14:foregroundMark x1="29233" y1="70607" x2="34824" y2="40256"/>
                            <a14:foregroundMark x1="34824" y1="40256" x2="21406" y2="33706"/>
                            <a14:foregroundMark x1="21406" y1="33706" x2="35144" y2="41693"/>
                            <a14:foregroundMark x1="35144" y1="41693" x2="19169" y2="35942"/>
                            <a14:foregroundMark x1="19169" y1="35942" x2="32907" y2="40735"/>
                            <a14:foregroundMark x1="32907" y1="40735" x2="33067" y2="40256"/>
                            <a14:foregroundMark x1="37859" y1="44569" x2="31310" y2="32268"/>
                            <a14:foregroundMark x1="31310" y1="32268" x2="19010" y2="31310"/>
                            <a14:foregroundMark x1="24441" y1="59425" x2="29712" y2="72204"/>
                            <a14:foregroundMark x1="29712" y1="72204" x2="42812" y2="75399"/>
                            <a14:foregroundMark x1="20927" y1="22204" x2="47125" y2="13099"/>
                            <a14:foregroundMark x1="47125" y1="13099" x2="82907" y2="20128"/>
                            <a14:foregroundMark x1="79872" y1="17732" x2="79393" y2="16294"/>
                            <a14:foregroundMark x1="79872" y1="16294" x2="82907" y2="17412"/>
                            <a14:foregroundMark x1="47284" y1="12300" x2="45048" y2="11502"/>
                            <a14:foregroundMark x1="45367" y1="11661" x2="44728" y2="11182"/>
                            <a14:foregroundMark x1="44089" y1="11661" x2="44089" y2="11661"/>
                            <a14:foregroundMark x1="44089" y1="11821" x2="44089" y2="11821"/>
                            <a14:foregroundMark x1="44409" y1="11981" x2="44409" y2="11981"/>
                            <a14:foregroundMark x1="46006" y1="11661" x2="46006" y2="11661"/>
                            <a14:foregroundMark x1="45208" y1="11502" x2="45208" y2="11502"/>
                            <a14:foregroundMark x1="45208" y1="11502" x2="45208" y2="11502"/>
                            <a14:foregroundMark x1="45208" y1="11502" x2="45208" y2="11502"/>
                            <a14:foregroundMark x1="45208" y1="11502" x2="45208" y2="11502"/>
                            <a14:foregroundMark x1="44728" y1="11502" x2="44728" y2="11502"/>
                            <a14:foregroundMark x1="44728" y1="11502" x2="44728" y2="11502"/>
                            <a14:foregroundMark x1="44728" y1="11502" x2="44728" y2="11502"/>
                            <a14:foregroundMark x1="44728" y1="11502" x2="44728" y2="11502"/>
                            <a14:foregroundMark x1="42971" y1="12620" x2="45527" y2="11821"/>
                            <a14:foregroundMark x1="23482" y1="20767" x2="18211" y2="21725"/>
                            <a14:foregroundMark x1="23003" y1="24121" x2="30351" y2="20767"/>
                            <a14:foregroundMark x1="79393" y1="15815" x2="82109" y2="16613"/>
                            <a14:foregroundMark x1="76038" y1="16773" x2="84185" y2="16773"/>
                            <a14:foregroundMark x1="34665" y1="34665" x2="51438" y2="38019"/>
                            <a14:foregroundMark x1="83067" y1="55112" x2="70767" y2="69968"/>
                            <a14:foregroundMark x1="62141" y1="56390" x2="64217" y2="76198"/>
                            <a14:foregroundMark x1="36581" y1="21086" x2="61661" y2="25080"/>
                            <a14:backgroundMark x1="84733" y1="15912" x2="85942" y2="15495"/>
                            <a14:backgroundMark x1="85333" y1="14970" x2="87700" y2="13738"/>
                            <a14:backgroundMark x1="16933" y1="20288" x2="17207" y2="203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0355" y="1506603"/>
                <a:ext cx="3600000" cy="36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95DC712-7309-43C2-9DC5-67B061C6B984}"/>
                  </a:ext>
                </a:extLst>
              </p:cNvPr>
              <p:cNvSpPr/>
              <p:nvPr/>
            </p:nvSpPr>
            <p:spPr>
              <a:xfrm>
                <a:off x="5289370" y="1371375"/>
                <a:ext cx="1469863" cy="1464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0" dirty="0">
                    <a:solidFill>
                      <a:schemeClr val="accent5"/>
                    </a:solidFill>
                    <a:latin typeface="배달의민족 주아" panose="020B0600000101010101" charset="-127"/>
                    <a:ea typeface="배달의민족 주아" panose="020B0600000101010101" charset="-127"/>
                  </a:rPr>
                  <a:t>10</a:t>
                </a:r>
                <a:endParaRPr lang="ko-KR" altLang="en-US" sz="4000" dirty="0"/>
              </a:p>
            </p:txBody>
          </p:sp>
          <p:pic>
            <p:nvPicPr>
              <p:cNvPr id="90" name="Picture 4" descr="box iconì ëí ì´ë¯¸ì§ ê²ìê²°ê³¼">
                <a:extLst>
                  <a:ext uri="{FF2B5EF4-FFF2-40B4-BE49-F238E27FC236}">
                    <a16:creationId xmlns:a16="http://schemas.microsoft.com/office/drawing/2014/main" id="{1F6BC71B-9018-49B7-8377-D56FAED29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585" b="89617" l="3355" r="97923">
                            <a14:foregroundMark x1="8307" y1="32907" x2="8307" y2="32907"/>
                            <a14:foregroundMark x1="3674" y1="40415" x2="3674" y2="40415"/>
                            <a14:foregroundMark x1="94728" y1="32907" x2="94728" y2="32907"/>
                            <a14:foregroundMark x1="97923" y1="36102" x2="97923" y2="36102"/>
                            <a14:foregroundMark x1="28754" y1="37700" x2="35942" y2="39137"/>
                            <a14:foregroundMark x1="72204" y1="37380" x2="79393" y2="34505"/>
                            <a14:foregroundMark x1="82748" y1="25879" x2="70767" y2="33706"/>
                            <a14:foregroundMark x1="70767" y1="33706" x2="85144" y2="32907"/>
                            <a14:foregroundMark x1="85144" y1="32907" x2="73323" y2="43291"/>
                            <a14:foregroundMark x1="73323" y1="43291" x2="67891" y2="58466"/>
                            <a14:foregroundMark x1="67891" y1="58466" x2="72204" y2="71406"/>
                            <a14:foregroundMark x1="72204" y1="71406" x2="77955" y2="58147"/>
                            <a14:foregroundMark x1="77955" y1="58147" x2="65974" y2="66134"/>
                            <a14:foregroundMark x1="65974" y1="66134" x2="62939" y2="52396"/>
                            <a14:foregroundMark x1="62939" y1="52396" x2="50319" y2="61342"/>
                            <a14:foregroundMark x1="50319" y1="61342" x2="41374" y2="47923"/>
                            <a14:foregroundMark x1="41374" y1="47923" x2="45048" y2="62780"/>
                            <a14:foregroundMark x1="45048" y1="62780" x2="47604" y2="47764"/>
                            <a14:foregroundMark x1="47604" y1="47764" x2="50319" y2="67572"/>
                            <a14:foregroundMark x1="50319" y1="67572" x2="47284" y2="53195"/>
                            <a14:foregroundMark x1="47284" y1="53195" x2="47923" y2="67252"/>
                            <a14:foregroundMark x1="47923" y1="67252" x2="46645" y2="52556"/>
                            <a14:foregroundMark x1="46645" y1="52556" x2="38498" y2="67412"/>
                            <a14:foregroundMark x1="38498" y1="67412" x2="37540" y2="53994"/>
                            <a14:foregroundMark x1="37540" y1="53994" x2="29233" y2="70607"/>
                            <a14:foregroundMark x1="29233" y1="70607" x2="34824" y2="40256"/>
                            <a14:foregroundMark x1="34824" y1="40256" x2="21406" y2="33706"/>
                            <a14:foregroundMark x1="21406" y1="33706" x2="35144" y2="41693"/>
                            <a14:foregroundMark x1="35144" y1="41693" x2="19169" y2="35942"/>
                            <a14:foregroundMark x1="19169" y1="35942" x2="32907" y2="40735"/>
                            <a14:foregroundMark x1="32907" y1="40735" x2="33067" y2="40256"/>
                            <a14:foregroundMark x1="37859" y1="44569" x2="31310" y2="32268"/>
                            <a14:foregroundMark x1="31310" y1="32268" x2="19010" y2="31310"/>
                            <a14:foregroundMark x1="24441" y1="59425" x2="29712" y2="72204"/>
                            <a14:foregroundMark x1="29712" y1="72204" x2="42812" y2="75399"/>
                            <a14:backgroundMark x1="23962" y1="20927" x2="42812" y2="13738"/>
                            <a14:backgroundMark x1="43610" y1="11182" x2="72204" y2="17093"/>
                            <a14:backgroundMark x1="77636" y1="15495" x2="76198" y2="18051"/>
                            <a14:backgroundMark x1="76837" y1="18690" x2="81470" y2="15495"/>
                            <a14:backgroundMark x1="79553" y1="16773" x2="84026" y2="15335"/>
                            <a14:backgroundMark x1="76677" y1="18690" x2="85942" y2="15495"/>
                            <a14:backgroundMark x1="76038" y1="19808" x2="87700" y2="13738"/>
                            <a14:backgroundMark x1="16933" y1="20288" x2="26518" y2="21725"/>
                            <a14:backgroundMark x1="17891" y1="19489" x2="26038" y2="226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537" y="1516665"/>
                <a:ext cx="3587818" cy="3587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8E8FFA7-1FAA-4C7E-A6F3-4DB1C6DE6E03}"/>
                  </a:ext>
                </a:extLst>
              </p:cNvPr>
              <p:cNvSpPr/>
              <p:nvPr/>
            </p:nvSpPr>
            <p:spPr>
              <a:xfrm rot="900542">
                <a:off x="4903757" y="3465024"/>
                <a:ext cx="1506684" cy="764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accent2"/>
                    </a:solidFill>
                    <a:latin typeface="배달의민족 주아" panose="020B0600000101010101" charset="-127"/>
                    <a:ea typeface="배달의민족 주아" panose="020B0600000101010101" charset="-127"/>
                  </a:rPr>
                  <a:t>apple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161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-0.0987 0.06111 L -0.2013 0.13241 L -0.23047 0.2125 L -0.23438 0.27153 L -0.23438 0.26991 L -0.23438 0.27014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구문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4A12B0B-7B4E-4671-8CE2-6074D205B4B0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5B0FD9-F6EF-429A-947B-8C4CEE7632C2}"/>
              </a:ext>
            </a:extLst>
          </p:cNvPr>
          <p:cNvSpPr/>
          <p:nvPr/>
        </p:nvSpPr>
        <p:spPr>
          <a:xfrm>
            <a:off x="5622954" y="1435226"/>
            <a:ext cx="94609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if</a:t>
            </a:r>
            <a:endParaRPr lang="ko-KR" altLang="en-US" sz="9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26BE03-2E49-4759-AD82-36E3951DC56C}"/>
              </a:ext>
            </a:extLst>
          </p:cNvPr>
          <p:cNvSpPr/>
          <p:nvPr/>
        </p:nvSpPr>
        <p:spPr>
          <a:xfrm>
            <a:off x="3960638" y="4001494"/>
            <a:ext cx="425629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만약에</a:t>
            </a:r>
            <a:r>
              <a:rPr lang="en-US" altLang="ko-KR" sz="96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…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구문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066E0E-8E53-48C1-A1B9-46960E67904F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A05DE3-FCAB-44E2-A387-5A3CF0740766}"/>
              </a:ext>
            </a:extLst>
          </p:cNvPr>
          <p:cNvSpPr/>
          <p:nvPr/>
        </p:nvSpPr>
        <p:spPr>
          <a:xfrm>
            <a:off x="4047865" y="1514306"/>
            <a:ext cx="40848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if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en-US" altLang="ko-KR" sz="48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ap</a:t>
            </a:r>
            <a:r>
              <a:rPr lang="en-US" altLang="ko-KR" sz="4800" dirty="0">
                <a:solidFill>
                  <a:srgbClr val="ED7D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ple</a:t>
            </a:r>
            <a:r>
              <a:rPr lang="en-US" altLang="ko-KR" sz="48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&gt;</a:t>
            </a:r>
            <a:r>
              <a:rPr lang="en-US" altLang="ko-KR" sz="48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48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20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){</a:t>
            </a:r>
          </a:p>
          <a:p>
            <a:r>
              <a:rPr lang="en-US" altLang="ko-KR" sz="48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	</a:t>
            </a:r>
            <a:r>
              <a:rPr lang="ko-KR" altLang="en-US" sz="4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사과 팔기</a:t>
            </a:r>
            <a:endParaRPr lang="en-US" altLang="ko-KR" sz="48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</a:p>
          <a:p>
            <a:r>
              <a:rPr lang="en-US" altLang="ko-KR" sz="48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else</a:t>
            </a:r>
            <a:r>
              <a:rPr lang="en-US" altLang="ko-KR" sz="4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sz="48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	</a:t>
            </a:r>
            <a:r>
              <a:rPr lang="ko-KR" altLang="en-US" sz="4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장사 접기</a:t>
            </a:r>
            <a:endParaRPr lang="en-US" altLang="ko-KR" sz="48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31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연산자와 비교 연산자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OR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B586A8-E1C0-4015-AD5C-AFCFDB75F0AC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DA9CFCFD-59B2-470C-A22B-02BC5A3AB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41503"/>
              </p:ext>
            </p:extLst>
          </p:nvPr>
        </p:nvGraphicFramePr>
        <p:xfrm>
          <a:off x="2465370" y="3831598"/>
          <a:ext cx="7236001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57">
                  <a:extLst>
                    <a:ext uri="{9D8B030D-6E8A-4147-A177-3AD203B41FA5}">
                      <a16:colId xmlns:a16="http://schemas.microsoft.com/office/drawing/2014/main" val="2936054407"/>
                    </a:ext>
                  </a:extLst>
                </a:gridCol>
                <a:gridCol w="1822438">
                  <a:extLst>
                    <a:ext uri="{9D8B030D-6E8A-4147-A177-3AD203B41FA5}">
                      <a16:colId xmlns:a16="http://schemas.microsoft.com/office/drawing/2014/main" val="1839386345"/>
                    </a:ext>
                  </a:extLst>
                </a:gridCol>
                <a:gridCol w="3556606">
                  <a:extLst>
                    <a:ext uri="{9D8B030D-6E8A-4147-A177-3AD203B41FA5}">
                      <a16:colId xmlns:a16="http://schemas.microsoft.com/office/drawing/2014/main" val="432458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A</a:t>
                      </a:r>
                      <a:endParaRPr lang="ko-KR" altLang="en-US" sz="28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B</a:t>
                      </a:r>
                      <a:endParaRPr lang="ko-KR" altLang="en-US" sz="28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결과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52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8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852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69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117570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89048E-F0B2-47BC-BB77-52D763AA189B}"/>
              </a:ext>
            </a:extLst>
          </p:cNvPr>
          <p:cNvSpPr/>
          <p:nvPr/>
        </p:nvSpPr>
        <p:spPr>
          <a:xfrm>
            <a:off x="3805149" y="1379670"/>
            <a:ext cx="458170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|| B</a:t>
            </a:r>
            <a:endParaRPr lang="ko-KR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966690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연산자와 비교 연산자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AND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B586A8-E1C0-4015-AD5C-AFCFDB75F0AC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9671F21-7705-42D4-967E-59F9D20D66DE}"/>
              </a:ext>
            </a:extLst>
          </p:cNvPr>
          <p:cNvSpPr/>
          <p:nvPr/>
        </p:nvSpPr>
        <p:spPr>
          <a:xfrm>
            <a:off x="3093415" y="1379670"/>
            <a:ext cx="600517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&amp;&amp; B</a:t>
            </a:r>
            <a:endParaRPr lang="ko-KR" altLang="en-US" sz="13800" dirty="0"/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BF512EA0-C5CD-4259-A96F-2027FAB0A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60037"/>
              </p:ext>
            </p:extLst>
          </p:nvPr>
        </p:nvGraphicFramePr>
        <p:xfrm>
          <a:off x="2465370" y="3831598"/>
          <a:ext cx="7236001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57">
                  <a:extLst>
                    <a:ext uri="{9D8B030D-6E8A-4147-A177-3AD203B41FA5}">
                      <a16:colId xmlns:a16="http://schemas.microsoft.com/office/drawing/2014/main" val="2936054407"/>
                    </a:ext>
                  </a:extLst>
                </a:gridCol>
                <a:gridCol w="1822438">
                  <a:extLst>
                    <a:ext uri="{9D8B030D-6E8A-4147-A177-3AD203B41FA5}">
                      <a16:colId xmlns:a16="http://schemas.microsoft.com/office/drawing/2014/main" val="1839386345"/>
                    </a:ext>
                  </a:extLst>
                </a:gridCol>
                <a:gridCol w="3556606">
                  <a:extLst>
                    <a:ext uri="{9D8B030D-6E8A-4147-A177-3AD203B41FA5}">
                      <a16:colId xmlns:a16="http://schemas.microsoft.com/office/drawing/2014/main" val="432458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A</a:t>
                      </a:r>
                      <a:endParaRPr lang="ko-KR" altLang="en-US" sz="28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B</a:t>
                      </a:r>
                      <a:endParaRPr lang="ko-KR" altLang="en-US" sz="28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결과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52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8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852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69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11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202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연산자와 비교 연산자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NOT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B586A8-E1C0-4015-AD5C-AFCFDB75F0AC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E3A030D3-F0BA-4DFA-BD41-6F192BA50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1295"/>
              </p:ext>
            </p:extLst>
          </p:nvPr>
        </p:nvGraphicFramePr>
        <p:xfrm>
          <a:off x="3675580" y="3831598"/>
          <a:ext cx="4840840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420">
                  <a:extLst>
                    <a:ext uri="{9D8B030D-6E8A-4147-A177-3AD203B41FA5}">
                      <a16:colId xmlns:a16="http://schemas.microsoft.com/office/drawing/2014/main" val="1839386345"/>
                    </a:ext>
                  </a:extLst>
                </a:gridCol>
                <a:gridCol w="2420420">
                  <a:extLst>
                    <a:ext uri="{9D8B030D-6E8A-4147-A177-3AD203B41FA5}">
                      <a16:colId xmlns:a16="http://schemas.microsoft.com/office/drawing/2014/main" val="432458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A</a:t>
                      </a:r>
                      <a:endParaRPr lang="ko-KR" altLang="en-US" sz="28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52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8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거짓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참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852210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7289EA6C-450C-4D22-8891-3B5460C12C03}"/>
              </a:ext>
            </a:extLst>
          </p:cNvPr>
          <p:cNvSpPr/>
          <p:nvPr/>
        </p:nvSpPr>
        <p:spPr>
          <a:xfrm>
            <a:off x="4902404" y="1379670"/>
            <a:ext cx="238719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A</a:t>
            </a:r>
            <a:endParaRPr lang="ko-KR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190660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문제를 풀어보자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B586A8-E1C0-4015-AD5C-AFCFDB75F0AC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B1AF4E-7B0A-4878-AE02-4908ED1C41A0}"/>
              </a:ext>
            </a:extLst>
          </p:cNvPr>
          <p:cNvSpPr/>
          <p:nvPr/>
        </p:nvSpPr>
        <p:spPr>
          <a:xfrm>
            <a:off x="3729743" y="2064628"/>
            <a:ext cx="486075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en-US" altLang="ko-KR" sz="4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True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|| </a:t>
            </a: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False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True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&amp;&amp; ( </a:t>
            </a:r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False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)</a:t>
            </a:r>
          </a:p>
          <a:p>
            <a:pPr marL="342900" indent="-342900">
              <a:buAutoNum type="arabicPeriod"/>
            </a:pP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True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</a:t>
            </a: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60179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아두이노와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 체험하기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8FC983-625E-41A5-9FD5-AAF0405D7D84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BB4898-6746-4E96-9491-8E6E247EB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406" y="1866650"/>
            <a:ext cx="5857875" cy="354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C4DF5-337F-4A5D-A9D0-DE0F32144A34}"/>
              </a:ext>
            </a:extLst>
          </p:cNvPr>
          <p:cNvSpPr txBox="1"/>
          <p:nvPr/>
        </p:nvSpPr>
        <p:spPr>
          <a:xfrm>
            <a:off x="8512940" y="2295738"/>
            <a:ext cx="16017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준비물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LED 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버튼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330</a:t>
            </a:r>
            <a:r>
              <a:rPr lang="el-GR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Ω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저항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4.7k</a:t>
            </a:r>
            <a:r>
              <a:rPr lang="el-GR" altLang="ko-KR" dirty="0">
                <a:solidFill>
                  <a:schemeClr val="bg1"/>
                </a:solidFill>
              </a:rPr>
              <a:t>Ω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저항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사용하는 핀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번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번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12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아두이노와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 체험하기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8FC983-625E-41A5-9FD5-AAF0405D7D84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50">
            <a:extLst>
              <a:ext uri="{FF2B5EF4-FFF2-40B4-BE49-F238E27FC236}">
                <a16:creationId xmlns:a16="http://schemas.microsoft.com/office/drawing/2014/main" id="{D78E2924-69D5-49A4-8403-3BCE72948802}"/>
              </a:ext>
            </a:extLst>
          </p:cNvPr>
          <p:cNvSpPr txBox="1"/>
          <p:nvPr/>
        </p:nvSpPr>
        <p:spPr>
          <a:xfrm>
            <a:off x="2036776" y="2799145"/>
            <a:ext cx="8118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digitalRead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8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8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에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들어오는 입력 값을 </a:t>
            </a:r>
            <a:r>
              <a:rPr lang="en-US" altLang="ko-KR" sz="2800" dirty="0">
                <a:solidFill>
                  <a:srgbClr val="0070C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또는 </a:t>
            </a:r>
            <a:r>
              <a:rPr lang="en-US" altLang="ko-KR" sz="2800" dirty="0">
                <a:solidFill>
                  <a:srgbClr val="0070C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로 읽습니다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49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아두이노와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 체험하기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8FC983-625E-41A5-9FD5-AAF0405D7D84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3648350" y="1170201"/>
            <a:ext cx="53174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setup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sz="24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pinMode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7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4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OUTPUT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4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INPUT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4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sz="24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pinMode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8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4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OUTPUT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4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INPUT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</a:p>
          <a:p>
            <a:endParaRPr lang="en-US" altLang="ko-KR" sz="2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sz="2400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loop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sz="24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if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en-US" altLang="ko-KR" sz="24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digitalRead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</a:t>
            </a:r>
            <a:r>
              <a:rPr lang="en-US" altLang="ko-KR" sz="2400" dirty="0">
                <a:solidFill>
                  <a:srgbClr val="ED7D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n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) ?? </a:t>
            </a:r>
            <a:r>
              <a:rPr lang="en-US" altLang="ko-KR" sz="24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4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) {</a:t>
            </a:r>
          </a:p>
          <a:p>
            <a:r>
              <a:rPr lang="en-US" altLang="ko-KR" sz="24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    </a:t>
            </a:r>
            <a:r>
              <a:rPr lang="en-US" altLang="ko-KR" sz="24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digitalWrite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</a:t>
            </a:r>
            <a:r>
              <a:rPr lang="en-US" altLang="ko-KR" sz="24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n</a:t>
            </a:r>
            <a:r>
              <a:rPr lang="ko-KR" altLang="en-US" sz="24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4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4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}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sz="2400" dirty="0">
                <a:solidFill>
                  <a:srgbClr val="92D05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else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{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    </a:t>
            </a:r>
            <a:r>
              <a:rPr lang="en-US" altLang="ko-KR" sz="2400" dirty="0" err="1">
                <a:solidFill>
                  <a:srgbClr val="92D05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digitalWrite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</a:t>
            </a:r>
            <a:r>
              <a:rPr lang="en-US" altLang="ko-KR" sz="2400" dirty="0">
                <a:solidFill>
                  <a:srgbClr val="ED7D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n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, </a:t>
            </a:r>
            <a:r>
              <a:rPr lang="en-US" altLang="ko-KR" sz="2400" dirty="0">
                <a:solidFill>
                  <a:srgbClr val="4472C4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400" dirty="0">
                <a:solidFill>
                  <a:srgbClr val="4472C4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}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  <a:endParaRPr lang="ko-KR" altLang="en-US" sz="2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29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0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701152" y="1074058"/>
            <a:ext cx="1104979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017586" y="32624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94086" y="264397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521305" y="1635099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561530" y="2466096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7107" y="1711150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1305" y="2785554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61530" y="3616551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97107" y="2861605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21305" y="401630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561530" y="484729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7107" y="409235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아두이노와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21305" y="516557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561530" y="599656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97107" y="524162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086" y="117163"/>
            <a:ext cx="5150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 w="38100">
                  <a:noFill/>
                </a:ln>
                <a:solidFill>
                  <a:srgbClr val="FF7D7D"/>
                </a:solidFill>
                <a:effectLst>
                  <a:outerShdw dist="381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8000" dirty="0">
              <a:ln w="38100">
                <a:noFill/>
              </a:ln>
              <a:solidFill>
                <a:srgbClr val="FF7D7D"/>
              </a:solidFill>
              <a:effectLst>
                <a:outerShdw dist="381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7" name="Picture 6" descr="설리번 프로젝트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2933" y1="40300" x2="18182" y2="47704"/>
                        <a14:foregroundMark x1="70384" y1="52577" x2="72634" y2="43955"/>
                        <a14:foregroundMark x1="25961" y1="57357" x2="25586" y2="64199"/>
                        <a14:foregroundMark x1="63824" y1="57919" x2="67760" y2="57732"/>
                        <a14:foregroundMark x1="74789" y1="58669" x2="77038" y2="57732"/>
                        <a14:backgroundMark x1="28210" y1="45642" x2="29709" y2="46204"/>
                        <a14:backgroundMark x1="33177" y1="50797" x2="33177" y2="51078"/>
                        <a14:backgroundMark x1="27741" y1="59981" x2="29241" y2="59700"/>
                        <a14:backgroundMark x1="37207" y1="59513" x2="38894" y2="59513"/>
                        <a14:backgroundMark x1="43205" y1="51265" x2="43112" y2="50328"/>
                        <a14:backgroundMark x1="60637" y1="45829" x2="60825" y2="4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88" y="1526227"/>
            <a:ext cx="4376642" cy="4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BAD1F06-B786-452E-8BB9-A216A13E63CF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65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미션을 해결하면 상품이</a:t>
            </a:r>
            <a:r>
              <a:rPr lang="en-US" altLang="ko-KR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C79D44-BBD2-4543-9E3B-EF70536D7721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14A941-2FC1-4AE2-9898-D5487B426931}"/>
              </a:ext>
            </a:extLst>
          </p:cNvPr>
          <p:cNvSpPr txBox="1"/>
          <p:nvPr/>
        </p:nvSpPr>
        <p:spPr>
          <a:xfrm>
            <a:off x="3110246" y="2952151"/>
            <a:ext cx="5971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B05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버튼 </a:t>
            </a:r>
            <a:r>
              <a:rPr lang="en-US" altLang="ko-KR" sz="3600" dirty="0">
                <a:solidFill>
                  <a:srgbClr val="00B05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5</a:t>
            </a:r>
            <a:r>
              <a:rPr lang="ko-KR" altLang="en-US" sz="3600" dirty="0">
                <a:solidFill>
                  <a:srgbClr val="00B05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번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누르면 </a:t>
            </a:r>
            <a:endParaRPr lang="en-US" altLang="ko-KR" sz="36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en-US" altLang="ko-KR" sz="3600" dirty="0">
                <a:solidFill>
                  <a:srgbClr val="ED7D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LED</a:t>
            </a:r>
            <a:r>
              <a:rPr lang="ko-KR" altLang="en-US" sz="3600" dirty="0">
                <a:solidFill>
                  <a:srgbClr val="ED7D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가 </a:t>
            </a:r>
            <a:r>
              <a:rPr lang="en-US" altLang="ko-KR" sz="3600" dirty="0">
                <a:solidFill>
                  <a:srgbClr val="ED7D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</a:t>
            </a:r>
            <a:r>
              <a:rPr lang="ko-KR" altLang="en-US" sz="3600" dirty="0">
                <a:solidFill>
                  <a:srgbClr val="ED7D3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초 동안 깜빡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이도록 동작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3143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54993" y="1908148"/>
            <a:ext cx="5882014" cy="2554545"/>
          </a:xfrm>
          <a:prstGeom prst="rect">
            <a:avLst/>
          </a:prstGeom>
          <a:noFill/>
          <a:effectLst>
            <a:outerShdw blurRad="76200" dist="50800" dir="3240000" algn="tl" rotWithShape="0">
              <a:prstClr val="black">
                <a:alpha val="44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0" kern="2900" spc="600" dirty="0">
                <a:ln w="38100">
                  <a:noFill/>
                </a:ln>
                <a:solidFill>
                  <a:srgbClr val="FF7D7D"/>
                </a:solidFill>
                <a:effectLst>
                  <a:outerShdw blurRad="25400" dist="38100" dir="1200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16000" kern="2900" spc="600" dirty="0">
              <a:ln w="38100">
                <a:noFill/>
              </a:ln>
              <a:solidFill>
                <a:srgbClr val="FF7D7D"/>
              </a:solidFill>
              <a:effectLst>
                <a:outerShdw blurRad="25400" dist="38100" dir="1200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FBC1E8-42EA-45E8-946F-18BF86A0A9CB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8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chemeClr val="tx2">
                <a:lumMod val="75000"/>
              </a:schemeClr>
            </a:gs>
            <a:gs pos="2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데이터와 공간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35079" y="3719082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box iconì ëí ì´ë¯¸ì§ ê²ìê²°ê³¼">
            <a:extLst>
              <a:ext uri="{FF2B5EF4-FFF2-40B4-BE49-F238E27FC236}">
                <a16:creationId xmlns:a16="http://schemas.microsoft.com/office/drawing/2014/main" id="{C0FC362D-5CED-4F38-9E5C-E14C5B0FF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89617" l="3355" r="97923">
                        <a14:foregroundMark x1="8307" y1="32907" x2="8307" y2="32907"/>
                        <a14:foregroundMark x1="3674" y1="40415" x2="3674" y2="40415"/>
                        <a14:foregroundMark x1="94728" y1="32907" x2="94728" y2="32907"/>
                        <a14:foregroundMark x1="97923" y1="36102" x2="97923" y2="36102"/>
                        <a14:foregroundMark x1="28754" y1="37700" x2="35942" y2="39137"/>
                        <a14:foregroundMark x1="72204" y1="37380" x2="79393" y2="34505"/>
                        <a14:foregroundMark x1="82748" y1="25879" x2="70767" y2="33706"/>
                        <a14:foregroundMark x1="70767" y1="33706" x2="85144" y2="32907"/>
                        <a14:foregroundMark x1="85144" y1="32907" x2="73323" y2="43291"/>
                        <a14:foregroundMark x1="73323" y1="43291" x2="67891" y2="58466"/>
                        <a14:foregroundMark x1="67891" y1="58466" x2="72204" y2="71406"/>
                        <a14:foregroundMark x1="72204" y1="71406" x2="77955" y2="58147"/>
                        <a14:foregroundMark x1="77955" y1="58147" x2="65974" y2="66134"/>
                        <a14:foregroundMark x1="65974" y1="66134" x2="62939" y2="52396"/>
                        <a14:foregroundMark x1="62939" y1="52396" x2="50319" y2="61342"/>
                        <a14:foregroundMark x1="50319" y1="61342" x2="41374" y2="47923"/>
                        <a14:foregroundMark x1="41374" y1="47923" x2="45048" y2="62780"/>
                        <a14:foregroundMark x1="45048" y1="62780" x2="47604" y2="47764"/>
                        <a14:foregroundMark x1="47604" y1="47764" x2="50319" y2="67572"/>
                        <a14:foregroundMark x1="50319" y1="67572" x2="47284" y2="53195"/>
                        <a14:foregroundMark x1="47284" y1="53195" x2="47923" y2="67252"/>
                        <a14:foregroundMark x1="47923" y1="67252" x2="46645" y2="52556"/>
                        <a14:foregroundMark x1="46645" y1="52556" x2="38498" y2="67412"/>
                        <a14:foregroundMark x1="38498" y1="67412" x2="37540" y2="53994"/>
                        <a14:foregroundMark x1="37540" y1="53994" x2="29233" y2="70607"/>
                        <a14:foregroundMark x1="29233" y1="70607" x2="34824" y2="40256"/>
                        <a14:foregroundMark x1="34824" y1="40256" x2="21406" y2="33706"/>
                        <a14:foregroundMark x1="21406" y1="33706" x2="35144" y2="41693"/>
                        <a14:foregroundMark x1="35144" y1="41693" x2="19169" y2="35942"/>
                        <a14:foregroundMark x1="19169" y1="35942" x2="32907" y2="40735"/>
                        <a14:foregroundMark x1="32907" y1="40735" x2="33067" y2="40256"/>
                        <a14:foregroundMark x1="37859" y1="44569" x2="31310" y2="32268"/>
                        <a14:foregroundMark x1="31310" y1="32268" x2="19010" y2="31310"/>
                        <a14:foregroundMark x1="24441" y1="59425" x2="29712" y2="72204"/>
                        <a14:foregroundMark x1="29712" y1="72204" x2="42812" y2="75399"/>
                        <a14:foregroundMark x1="47284" y1="19649" x2="61342" y2="25559"/>
                        <a14:foregroundMark x1="42332" y1="19649" x2="44569" y2="21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45" y="1560105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ta iconì ëí ì´ë¯¸ì§ ê²ìê²°ê³¼">
            <a:extLst>
              <a:ext uri="{FF2B5EF4-FFF2-40B4-BE49-F238E27FC236}">
                <a16:creationId xmlns:a16="http://schemas.microsoft.com/office/drawing/2014/main" id="{17F58E9C-226A-4DAB-9BAA-F05B0BC2A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00" y="2022208"/>
            <a:ext cx="2521806" cy="25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box iconì ëí ì´ë¯¸ì§ ê²ìê²°ê³¼">
            <a:extLst>
              <a:ext uri="{FF2B5EF4-FFF2-40B4-BE49-F238E27FC236}">
                <a16:creationId xmlns:a16="http://schemas.microsoft.com/office/drawing/2014/main" id="{5F529130-3502-4065-8A0B-E0AA36F4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89617" l="3355" r="97923">
                        <a14:foregroundMark x1="8307" y1="32907" x2="8307" y2="32907"/>
                        <a14:foregroundMark x1="3674" y1="40415" x2="3674" y2="40415"/>
                        <a14:foregroundMark x1="94728" y1="32907" x2="94728" y2="32907"/>
                        <a14:foregroundMark x1="97923" y1="36102" x2="97923" y2="36102"/>
                        <a14:foregroundMark x1="28754" y1="37700" x2="35942" y2="39137"/>
                        <a14:foregroundMark x1="72204" y1="37380" x2="79393" y2="34505"/>
                        <a14:foregroundMark x1="82748" y1="25879" x2="70767" y2="33706"/>
                        <a14:foregroundMark x1="70767" y1="33706" x2="85144" y2="32907"/>
                        <a14:foregroundMark x1="85144" y1="32907" x2="73323" y2="43291"/>
                        <a14:foregroundMark x1="73323" y1="43291" x2="67891" y2="58466"/>
                        <a14:foregroundMark x1="67891" y1="58466" x2="72204" y2="71406"/>
                        <a14:foregroundMark x1="72204" y1="71406" x2="77955" y2="58147"/>
                        <a14:foregroundMark x1="77955" y1="58147" x2="65974" y2="66134"/>
                        <a14:foregroundMark x1="65974" y1="66134" x2="62939" y2="52396"/>
                        <a14:foregroundMark x1="62939" y1="52396" x2="50319" y2="61342"/>
                        <a14:foregroundMark x1="50319" y1="61342" x2="41374" y2="47923"/>
                        <a14:foregroundMark x1="41374" y1="47923" x2="45048" y2="62780"/>
                        <a14:foregroundMark x1="45048" y1="62780" x2="47604" y2="47764"/>
                        <a14:foregroundMark x1="47604" y1="47764" x2="50319" y2="67572"/>
                        <a14:foregroundMark x1="50319" y1="67572" x2="47284" y2="53195"/>
                        <a14:foregroundMark x1="47284" y1="53195" x2="47923" y2="67252"/>
                        <a14:foregroundMark x1="47923" y1="67252" x2="46645" y2="52556"/>
                        <a14:foregroundMark x1="46645" y1="52556" x2="38498" y2="67412"/>
                        <a14:foregroundMark x1="38498" y1="67412" x2="37540" y2="53994"/>
                        <a14:foregroundMark x1="37540" y1="53994" x2="29233" y2="70607"/>
                        <a14:foregroundMark x1="29233" y1="70607" x2="34824" y2="40256"/>
                        <a14:foregroundMark x1="34824" y1="40256" x2="21406" y2="33706"/>
                        <a14:foregroundMark x1="21406" y1="33706" x2="35144" y2="41693"/>
                        <a14:foregroundMark x1="35144" y1="41693" x2="19169" y2="35942"/>
                        <a14:foregroundMark x1="19169" y1="35942" x2="32907" y2="40735"/>
                        <a14:foregroundMark x1="32907" y1="40735" x2="33067" y2="40256"/>
                        <a14:foregroundMark x1="37859" y1="44569" x2="31310" y2="32268"/>
                        <a14:foregroundMark x1="31310" y1="32268" x2="19010" y2="31310"/>
                        <a14:foregroundMark x1="24441" y1="59425" x2="29712" y2="72204"/>
                        <a14:foregroundMark x1="29712" y1="72204" x2="42812" y2="75399"/>
                        <a14:backgroundMark x1="23962" y1="20927" x2="42812" y2="13738"/>
                        <a14:backgroundMark x1="43610" y1="11182" x2="72204" y2="17093"/>
                        <a14:backgroundMark x1="77636" y1="15495" x2="76198" y2="18051"/>
                        <a14:backgroundMark x1="76837" y1="18690" x2="81470" y2="15495"/>
                        <a14:backgroundMark x1="79553" y1="16773" x2="84026" y2="15335"/>
                        <a14:backgroundMark x1="76677" y1="18690" x2="85942" y2="15495"/>
                        <a14:backgroundMark x1="76038" y1="19808" x2="87700" y2="13738"/>
                        <a14:backgroundMark x1="16933" y1="20288" x2="26518" y2="21725"/>
                        <a14:backgroundMark x1="17891" y1="19489" x2="26038" y2="22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01" y="156380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CEBD12-53AE-4C2B-8BD4-98A97BCE3A1D}"/>
              </a:ext>
            </a:extLst>
          </p:cNvPr>
          <p:cNvSpPr txBox="1"/>
          <p:nvPr/>
        </p:nvSpPr>
        <p:spPr>
          <a:xfrm>
            <a:off x="2927127" y="4929882"/>
            <a:ext cx="1431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데이터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F0DAB0-1D49-424D-9954-1EED116E3CDD}"/>
              </a:ext>
            </a:extLst>
          </p:cNvPr>
          <p:cNvSpPr txBox="1"/>
          <p:nvPr/>
        </p:nvSpPr>
        <p:spPr>
          <a:xfrm>
            <a:off x="8320964" y="4838342"/>
            <a:ext cx="13676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공간</a:t>
            </a:r>
            <a:endParaRPr lang="en-US" altLang="ko-KR" sz="4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변수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4A50E8-A2BD-4115-BC3D-3AF95E72514B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39 L 0.0142 -0.14398 L 0.07357 -0.2162 L 0.19753 -0.27361 L 0.29336 -0.29213 L 0.38295 -0.28472 L 0.43086 -0.19583 L 0.43086 -0.07916 L 0.43295 -0.04768 " pathEditMode="relative" rAng="0" ptsTypes="AAAAAAA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67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데이터와 공간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35079" y="3719082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EA6A18C-3413-4A6D-A855-D613F968D428}"/>
              </a:ext>
            </a:extLst>
          </p:cNvPr>
          <p:cNvGrpSpPr/>
          <p:nvPr/>
        </p:nvGrpSpPr>
        <p:grpSpPr>
          <a:xfrm>
            <a:off x="1252781" y="1523891"/>
            <a:ext cx="3600000" cy="3600000"/>
            <a:chOff x="7122308" y="1560105"/>
            <a:chExt cx="3600000" cy="360000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E257087-0186-4480-A070-8A201BD9EA06}"/>
                </a:ext>
              </a:extLst>
            </p:cNvPr>
            <p:cNvCxnSpPr/>
            <p:nvPr/>
          </p:nvCxnSpPr>
          <p:spPr>
            <a:xfrm flipH="1">
              <a:off x="7979486" y="3059221"/>
              <a:ext cx="849992" cy="904254"/>
            </a:xfrm>
            <a:prstGeom prst="line">
              <a:avLst/>
            </a:prstGeom>
            <a:ln>
              <a:solidFill>
                <a:srgbClr val="DF65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" descr="box iconì ëí ì´ë¯¸ì§ ê²ìê²°ê³¼">
              <a:extLst>
                <a:ext uri="{FF2B5EF4-FFF2-40B4-BE49-F238E27FC236}">
                  <a16:creationId xmlns:a16="http://schemas.microsoft.com/office/drawing/2014/main" id="{B0111321-D147-4A05-BB9D-25CA19589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85" b="89617" l="3355" r="97923">
                          <a14:foregroundMark x1="8307" y1="32907" x2="8307" y2="32907"/>
                          <a14:foregroundMark x1="3674" y1="40415" x2="3674" y2="40415"/>
                          <a14:foregroundMark x1="94728" y1="32907" x2="94728" y2="32907"/>
                          <a14:foregroundMark x1="97923" y1="36102" x2="97923" y2="36102"/>
                          <a14:foregroundMark x1="28754" y1="37700" x2="35942" y2="39137"/>
                          <a14:foregroundMark x1="72204" y1="37380" x2="79393" y2="34505"/>
                          <a14:foregroundMark x1="82748" y1="25879" x2="70767" y2="33706"/>
                          <a14:foregroundMark x1="70767" y1="33706" x2="85144" y2="32907"/>
                          <a14:foregroundMark x1="85144" y1="32907" x2="73323" y2="43291"/>
                          <a14:foregroundMark x1="73323" y1="43291" x2="67891" y2="58466"/>
                          <a14:foregroundMark x1="67891" y1="58466" x2="72204" y2="71406"/>
                          <a14:foregroundMark x1="72204" y1="71406" x2="77955" y2="58147"/>
                          <a14:foregroundMark x1="77955" y1="58147" x2="65974" y2="66134"/>
                          <a14:foregroundMark x1="65974" y1="66134" x2="62939" y2="52396"/>
                          <a14:foregroundMark x1="62939" y1="52396" x2="50319" y2="61342"/>
                          <a14:foregroundMark x1="50319" y1="61342" x2="41374" y2="47923"/>
                          <a14:foregroundMark x1="41374" y1="47923" x2="45048" y2="62780"/>
                          <a14:foregroundMark x1="45048" y1="62780" x2="47604" y2="47764"/>
                          <a14:foregroundMark x1="47604" y1="47764" x2="50319" y2="67572"/>
                          <a14:foregroundMark x1="50319" y1="67572" x2="47284" y2="53195"/>
                          <a14:foregroundMark x1="47284" y1="53195" x2="47923" y2="67252"/>
                          <a14:foregroundMark x1="47923" y1="67252" x2="46645" y2="52556"/>
                          <a14:foregroundMark x1="46645" y1="52556" x2="38498" y2="67412"/>
                          <a14:foregroundMark x1="38498" y1="67412" x2="37540" y2="53994"/>
                          <a14:foregroundMark x1="37540" y1="53994" x2="29233" y2="70607"/>
                          <a14:foregroundMark x1="29233" y1="70607" x2="34824" y2="40256"/>
                          <a14:foregroundMark x1="34824" y1="40256" x2="21406" y2="33706"/>
                          <a14:foregroundMark x1="21406" y1="33706" x2="35144" y2="41693"/>
                          <a14:foregroundMark x1="35144" y1="41693" x2="19169" y2="35942"/>
                          <a14:foregroundMark x1="19169" y1="35942" x2="32907" y2="40735"/>
                          <a14:foregroundMark x1="32907" y1="40735" x2="33067" y2="40256"/>
                          <a14:foregroundMark x1="37859" y1="44569" x2="31310" y2="32268"/>
                          <a14:foregroundMark x1="31310" y1="32268" x2="19010" y2="31310"/>
                          <a14:foregroundMark x1="24441" y1="59425" x2="29712" y2="72204"/>
                          <a14:foregroundMark x1="29712" y1="72204" x2="42812" y2="75399"/>
                          <a14:foregroundMark x1="20927" y1="22204" x2="47125" y2="13099"/>
                          <a14:foregroundMark x1="47125" y1="13099" x2="82907" y2="20128"/>
                          <a14:foregroundMark x1="79872" y1="17732" x2="79393" y2="16294"/>
                          <a14:foregroundMark x1="79872" y1="16294" x2="82907" y2="17412"/>
                          <a14:foregroundMark x1="47284" y1="12300" x2="45048" y2="11502"/>
                          <a14:foregroundMark x1="45367" y1="11661" x2="44728" y2="11182"/>
                          <a14:foregroundMark x1="44089" y1="11661" x2="44089" y2="11661"/>
                          <a14:foregroundMark x1="44089" y1="11821" x2="44089" y2="11821"/>
                          <a14:foregroundMark x1="44409" y1="11981" x2="44409" y2="11981"/>
                          <a14:foregroundMark x1="46006" y1="11661" x2="46006" y2="11661"/>
                          <a14:foregroundMark x1="45208" y1="11502" x2="45208" y2="11502"/>
                          <a14:foregroundMark x1="45208" y1="11502" x2="45208" y2="11502"/>
                          <a14:foregroundMark x1="45208" y1="11502" x2="45208" y2="11502"/>
                          <a14:foregroundMark x1="45208" y1="11502" x2="45208" y2="11502"/>
                          <a14:foregroundMark x1="44728" y1="11502" x2="44728" y2="11502"/>
                          <a14:foregroundMark x1="44728" y1="11502" x2="44728" y2="11502"/>
                          <a14:foregroundMark x1="44728" y1="11502" x2="44728" y2="11502"/>
                          <a14:foregroundMark x1="44728" y1="11502" x2="44728" y2="11502"/>
                          <a14:foregroundMark x1="42971" y1="12620" x2="45527" y2="11821"/>
                          <a14:foregroundMark x1="23482" y1="20767" x2="18211" y2="21725"/>
                          <a14:foregroundMark x1="23003" y1="24121" x2="30351" y2="20767"/>
                          <a14:foregroundMark x1="79393" y1="15815" x2="82109" y2="16613"/>
                          <a14:foregroundMark x1="76038" y1="16773" x2="84185" y2="16773"/>
                          <a14:foregroundMark x1="34665" y1="34665" x2="51438" y2="38019"/>
                          <a14:foregroundMark x1="83067" y1="55112" x2="70767" y2="69968"/>
                          <a14:foregroundMark x1="62141" y1="56390" x2="64217" y2="76198"/>
                          <a14:backgroundMark x1="84733" y1="15912" x2="85942" y2="15495"/>
                          <a14:backgroundMark x1="85333" y1="14970" x2="87700" y2="13738"/>
                          <a14:backgroundMark x1="16933" y1="20288" x2="17207" y2="20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308" y="1560105"/>
              <a:ext cx="360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data iconì ëí ì´ë¯¸ì§ ê²ìê²°ê³¼">
              <a:extLst>
                <a:ext uri="{FF2B5EF4-FFF2-40B4-BE49-F238E27FC236}">
                  <a16:creationId xmlns:a16="http://schemas.microsoft.com/office/drawing/2014/main" id="{EBC70ED1-CB1E-4A8B-9A6F-1074C6387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848" y="1777948"/>
              <a:ext cx="2521806" cy="252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box iconì ëí ì´ë¯¸ì§ ê²ìê²°ê³¼">
              <a:extLst>
                <a:ext uri="{FF2B5EF4-FFF2-40B4-BE49-F238E27FC236}">
                  <a16:creationId xmlns:a16="http://schemas.microsoft.com/office/drawing/2014/main" id="{D9686DDA-94D7-455C-A510-D3192A491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85" b="89617" l="3355" r="97923">
                          <a14:foregroundMark x1="8307" y1="32907" x2="8307" y2="32907"/>
                          <a14:foregroundMark x1="3674" y1="40415" x2="3674" y2="40415"/>
                          <a14:foregroundMark x1="94728" y1="32907" x2="94728" y2="32907"/>
                          <a14:foregroundMark x1="97923" y1="36102" x2="97923" y2="36102"/>
                          <a14:foregroundMark x1="28754" y1="37700" x2="35942" y2="39137"/>
                          <a14:foregroundMark x1="72204" y1="37380" x2="79393" y2="34505"/>
                          <a14:foregroundMark x1="82748" y1="25879" x2="70767" y2="33706"/>
                          <a14:foregroundMark x1="70767" y1="33706" x2="85144" y2="32907"/>
                          <a14:foregroundMark x1="85144" y1="32907" x2="73323" y2="43291"/>
                          <a14:foregroundMark x1="73323" y1="43291" x2="67891" y2="58466"/>
                          <a14:foregroundMark x1="67891" y1="58466" x2="72204" y2="71406"/>
                          <a14:foregroundMark x1="72204" y1="71406" x2="77955" y2="58147"/>
                          <a14:foregroundMark x1="77955" y1="58147" x2="65974" y2="66134"/>
                          <a14:foregroundMark x1="65974" y1="66134" x2="62939" y2="52396"/>
                          <a14:foregroundMark x1="62939" y1="52396" x2="50319" y2="61342"/>
                          <a14:foregroundMark x1="50319" y1="61342" x2="41374" y2="47923"/>
                          <a14:foregroundMark x1="41374" y1="47923" x2="45048" y2="62780"/>
                          <a14:foregroundMark x1="45048" y1="62780" x2="47604" y2="47764"/>
                          <a14:foregroundMark x1="47604" y1="47764" x2="50319" y2="67572"/>
                          <a14:foregroundMark x1="50319" y1="67572" x2="47284" y2="53195"/>
                          <a14:foregroundMark x1="47284" y1="53195" x2="47923" y2="67252"/>
                          <a14:foregroundMark x1="47923" y1="67252" x2="46645" y2="52556"/>
                          <a14:foregroundMark x1="46645" y1="52556" x2="38498" y2="67412"/>
                          <a14:foregroundMark x1="38498" y1="67412" x2="37540" y2="53994"/>
                          <a14:foregroundMark x1="37540" y1="53994" x2="29233" y2="70607"/>
                          <a14:foregroundMark x1="29233" y1="70607" x2="34824" y2="40256"/>
                          <a14:foregroundMark x1="34824" y1="40256" x2="21406" y2="33706"/>
                          <a14:foregroundMark x1="21406" y1="33706" x2="35144" y2="41693"/>
                          <a14:foregroundMark x1="35144" y1="41693" x2="19169" y2="35942"/>
                          <a14:foregroundMark x1="19169" y1="35942" x2="32907" y2="40735"/>
                          <a14:foregroundMark x1="32907" y1="40735" x2="33067" y2="40256"/>
                          <a14:foregroundMark x1="37859" y1="44569" x2="31310" y2="32268"/>
                          <a14:foregroundMark x1="31310" y1="32268" x2="19010" y2="31310"/>
                          <a14:foregroundMark x1="24441" y1="59425" x2="29712" y2="72204"/>
                          <a14:foregroundMark x1="29712" y1="72204" x2="42812" y2="75399"/>
                          <a14:backgroundMark x1="23962" y1="20927" x2="42812" y2="13738"/>
                          <a14:backgroundMark x1="43610" y1="11182" x2="72204" y2="17093"/>
                          <a14:backgroundMark x1="77636" y1="15495" x2="76198" y2="18051"/>
                          <a14:backgroundMark x1="76837" y1="18690" x2="81470" y2="15495"/>
                          <a14:backgroundMark x1="79553" y1="16773" x2="84026" y2="15335"/>
                          <a14:backgroundMark x1="76677" y1="18690" x2="85942" y2="15495"/>
                          <a14:backgroundMark x1="76038" y1="19808" x2="87700" y2="13738"/>
                          <a14:backgroundMark x1="16933" y1="20288" x2="26518" y2="21725"/>
                          <a14:backgroundMark x1="17891" y1="19489" x2="26038" y2="22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308" y="1560105"/>
              <a:ext cx="360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8ECF58D-9257-439D-97B0-892A02D49D08}"/>
              </a:ext>
            </a:extLst>
          </p:cNvPr>
          <p:cNvSpPr txBox="1"/>
          <p:nvPr/>
        </p:nvSpPr>
        <p:spPr>
          <a:xfrm>
            <a:off x="2588497" y="4929882"/>
            <a:ext cx="1037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변수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F69F5C-02FC-49B7-B23D-53864C0B4735}"/>
              </a:ext>
            </a:extLst>
          </p:cNvPr>
          <p:cNvSpPr txBox="1"/>
          <p:nvPr/>
        </p:nvSpPr>
        <p:spPr>
          <a:xfrm>
            <a:off x="6518066" y="3195704"/>
            <a:ext cx="3756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데이터를 담는 공간</a:t>
            </a:r>
            <a:endParaRPr lang="ko-KR" altLang="en-US" sz="4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5C56A0-23E4-44F3-A81A-320450FDDF78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22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실생활에서의 변수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35079" y="3719082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ì íë²í¸ë¶ ìì´ì½ì ëí ì´ë¯¸ì§ ê²ìê²°ê³¼">
            <a:extLst>
              <a:ext uri="{FF2B5EF4-FFF2-40B4-BE49-F238E27FC236}">
                <a16:creationId xmlns:a16="http://schemas.microsoft.com/office/drawing/2014/main" id="{2E0351A6-C070-4F26-8604-465BBA1F2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9" b="4591"/>
          <a:stretch/>
        </p:blipFill>
        <p:spPr bwMode="auto">
          <a:xfrm>
            <a:off x="5954352" y="2405727"/>
            <a:ext cx="2241911" cy="225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ì¬ê³¼ì ëí ì´ë¯¸ì§ ê²ìê²°ê³¼">
            <a:extLst>
              <a:ext uri="{FF2B5EF4-FFF2-40B4-BE49-F238E27FC236}">
                <a16:creationId xmlns:a16="http://schemas.microsoft.com/office/drawing/2014/main" id="{3BA2FBEE-2BDC-4BC3-A0EF-625448A5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80" b="90983" l="5625" r="90000">
                        <a14:foregroundMark x1="10729" y1="37919" x2="8958" y2="54682"/>
                        <a14:foregroundMark x1="8958" y1="54682" x2="13542" y2="67052"/>
                        <a14:foregroundMark x1="5521" y1="46821" x2="5938" y2="53988"/>
                        <a14:foregroundMark x1="5938" y1="53988" x2="5938" y2="53988"/>
                        <a14:foregroundMark x1="5729" y1="43006" x2="6146" y2="41272"/>
                        <a14:foregroundMark x1="5729" y1="56532" x2="6146" y2="58382"/>
                        <a14:foregroundMark x1="35938" y1="89942" x2="37396" y2="90983"/>
                        <a14:foregroundMark x1="41042" y1="10405" x2="41042" y2="10405"/>
                        <a14:foregroundMark x1="41458" y1="10405" x2="41458" y2="9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204" y="3059221"/>
            <a:ext cx="1083591" cy="97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ì¬ê³¼ë°ì¤ì ëí ì´ë¯¸ì§ ê²ìê²°ê³¼">
            <a:extLst>
              <a:ext uri="{FF2B5EF4-FFF2-40B4-BE49-F238E27FC236}">
                <a16:creationId xmlns:a16="http://schemas.microsoft.com/office/drawing/2014/main" id="{AD333C76-FBE1-4306-965C-9083CF3A6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10667" y1="73333" x2="10667" y2="73333"/>
                        <a14:backgroundMark x1="11556" y1="72444" x2="9778" y2="70667"/>
                        <a14:backgroundMark x1="10222" y1="70222" x2="9333" y2="69778"/>
                        <a14:backgroundMark x1="6222" y1="90667" x2="84000" y2="86222"/>
                        <a14:backgroundMark x1="84000" y1="86222" x2="87556" y2="9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01" y="23799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8063FD4-3A87-45D2-B8A2-FB2C55119610}"/>
              </a:ext>
            </a:extLst>
          </p:cNvPr>
          <p:cNvSpPr txBox="1"/>
          <p:nvPr/>
        </p:nvSpPr>
        <p:spPr>
          <a:xfrm>
            <a:off x="1342942" y="4745905"/>
            <a:ext cx="145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사과상자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42F0CB-6C9B-4E51-8034-946E6882822D}"/>
              </a:ext>
            </a:extLst>
          </p:cNvPr>
          <p:cNvSpPr txBox="1"/>
          <p:nvPr/>
        </p:nvSpPr>
        <p:spPr>
          <a:xfrm>
            <a:off x="3661324" y="4745905"/>
            <a:ext cx="849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사과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A892E2-C851-4B68-8A4B-EDA7438A9F6B}"/>
              </a:ext>
            </a:extLst>
          </p:cNvPr>
          <p:cNvSpPr txBox="1"/>
          <p:nvPr/>
        </p:nvSpPr>
        <p:spPr>
          <a:xfrm>
            <a:off x="8626722" y="3326790"/>
            <a:ext cx="296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010-XXXX-XXXX</a:t>
            </a:r>
            <a:endParaRPr lang="ko-KR" altLang="en-US" sz="28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484B4FA-1CF7-4884-9362-D215DD3BB6F6}"/>
              </a:ext>
            </a:extLst>
          </p:cNvPr>
          <p:cNvSpPr txBox="1"/>
          <p:nvPr/>
        </p:nvSpPr>
        <p:spPr>
          <a:xfrm>
            <a:off x="6370431" y="4741181"/>
            <a:ext cx="170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전화번호부</a:t>
            </a:r>
            <a:endParaRPr lang="ko-KR" altLang="en-US" sz="28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18504E0-2F67-4934-B4AC-FCAC597D3CDC}"/>
              </a:ext>
            </a:extLst>
          </p:cNvPr>
          <p:cNvSpPr txBox="1"/>
          <p:nvPr/>
        </p:nvSpPr>
        <p:spPr>
          <a:xfrm>
            <a:off x="9383503" y="4741181"/>
            <a:ext cx="145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전화번호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0F7786C-8670-494C-B19D-91A3BE97EB32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3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35079" y="3719082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D204E9-7814-4D44-B281-2830D790DACA}"/>
              </a:ext>
            </a:extLst>
          </p:cNvPr>
          <p:cNvGrpSpPr/>
          <p:nvPr/>
        </p:nvGrpSpPr>
        <p:grpSpPr>
          <a:xfrm>
            <a:off x="855801" y="2119977"/>
            <a:ext cx="2143125" cy="2889225"/>
            <a:chOff x="855801" y="2379900"/>
            <a:chExt cx="2143125" cy="2889225"/>
          </a:xfrm>
        </p:grpSpPr>
        <p:pic>
          <p:nvPicPr>
            <p:cNvPr id="4100" name="Picture 4" descr="ì¬ê³¼ë°ì¤ì ëí ì´ë¯¸ì§ ê²ìê²°ê³¼">
              <a:extLst>
                <a:ext uri="{FF2B5EF4-FFF2-40B4-BE49-F238E27FC236}">
                  <a16:creationId xmlns:a16="http://schemas.microsoft.com/office/drawing/2014/main" id="{AD333C76-FBE1-4306-965C-9083CF3A6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10667" y1="73333" x2="10667" y2="73333"/>
                          <a14:backgroundMark x1="11556" y1="72444" x2="9778" y2="70667"/>
                          <a14:backgroundMark x1="10222" y1="70222" x2="9333" y2="69778"/>
                          <a14:backgroundMark x1="6222" y1="90667" x2="84000" y2="86222"/>
                          <a14:backgroundMark x1="84000" y1="86222" x2="87556" y2="91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801" y="237990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063FD4-3A87-45D2-B8A2-FB2C55119610}"/>
                </a:ext>
              </a:extLst>
            </p:cNvPr>
            <p:cNvSpPr txBox="1"/>
            <p:nvPr/>
          </p:nvSpPr>
          <p:spPr>
            <a:xfrm>
              <a:off x="1342942" y="4745905"/>
              <a:ext cx="14545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사과상자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D38EF8-59FB-4B12-AEF5-A9B95C43662C}"/>
              </a:ext>
            </a:extLst>
          </p:cNvPr>
          <p:cNvGrpSpPr/>
          <p:nvPr/>
        </p:nvGrpSpPr>
        <p:grpSpPr>
          <a:xfrm>
            <a:off x="9524727" y="2719978"/>
            <a:ext cx="1083591" cy="2209904"/>
            <a:chOff x="3564204" y="3059221"/>
            <a:chExt cx="1083591" cy="2209904"/>
          </a:xfrm>
        </p:grpSpPr>
        <p:pic>
          <p:nvPicPr>
            <p:cNvPr id="4102" name="Picture 6" descr="ì¬ê³¼ì ëí ì´ë¯¸ì§ ê²ìê²°ê³¼">
              <a:extLst>
                <a:ext uri="{FF2B5EF4-FFF2-40B4-BE49-F238E27FC236}">
                  <a16:creationId xmlns:a16="http://schemas.microsoft.com/office/drawing/2014/main" id="{3BA2FBEE-2BDC-4BC3-A0EF-625448A53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80" b="90983" l="5625" r="90000">
                          <a14:foregroundMark x1="10729" y1="37919" x2="8958" y2="54682"/>
                          <a14:foregroundMark x1="8958" y1="54682" x2="13542" y2="67052"/>
                          <a14:foregroundMark x1="5521" y1="46821" x2="5938" y2="53988"/>
                          <a14:foregroundMark x1="5938" y1="53988" x2="5938" y2="53988"/>
                          <a14:foregroundMark x1="5729" y1="43006" x2="6146" y2="41272"/>
                          <a14:foregroundMark x1="5729" y1="56532" x2="6146" y2="58382"/>
                          <a14:foregroundMark x1="35938" y1="89942" x2="37396" y2="90983"/>
                          <a14:foregroundMark x1="41042" y1="10405" x2="41042" y2="10405"/>
                          <a14:foregroundMark x1="41458" y1="10405" x2="41458" y2="9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204" y="3059221"/>
              <a:ext cx="1083591" cy="976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42F0CB-6C9B-4E51-8034-946E6882822D}"/>
                </a:ext>
              </a:extLst>
            </p:cNvPr>
            <p:cNvSpPr txBox="1"/>
            <p:nvPr/>
          </p:nvSpPr>
          <p:spPr>
            <a:xfrm>
              <a:off x="3661324" y="4745905"/>
              <a:ext cx="849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사과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3ECE7-EFA6-4FC9-BDA5-E5EE8B794B33}"/>
              </a:ext>
            </a:extLst>
          </p:cNvPr>
          <p:cNvGrpSpPr/>
          <p:nvPr/>
        </p:nvGrpSpPr>
        <p:grpSpPr>
          <a:xfrm>
            <a:off x="6244062" y="2066484"/>
            <a:ext cx="2241911" cy="2858674"/>
            <a:chOff x="5954352" y="2405727"/>
            <a:chExt cx="2241911" cy="2858674"/>
          </a:xfrm>
        </p:grpSpPr>
        <p:pic>
          <p:nvPicPr>
            <p:cNvPr id="4098" name="Picture 2" descr="ì íë²í¸ë¶ ìì´ì½ì ëí ì´ë¯¸ì§ ê²ìê²°ê³¼">
              <a:extLst>
                <a:ext uri="{FF2B5EF4-FFF2-40B4-BE49-F238E27FC236}">
                  <a16:creationId xmlns:a16="http://schemas.microsoft.com/office/drawing/2014/main" id="{2E0351A6-C070-4F26-8604-465BBA1F2F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19" b="4591"/>
            <a:stretch/>
          </p:blipFill>
          <p:spPr bwMode="auto">
            <a:xfrm>
              <a:off x="5954352" y="2405727"/>
              <a:ext cx="2241911" cy="2256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484B4FA-1CF7-4884-9362-D215DD3BB6F6}"/>
                </a:ext>
              </a:extLst>
            </p:cNvPr>
            <p:cNvSpPr txBox="1"/>
            <p:nvPr/>
          </p:nvSpPr>
          <p:spPr>
            <a:xfrm>
              <a:off x="6370431" y="4741181"/>
              <a:ext cx="17037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전화번호부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D0CF56-E865-4A32-AF30-5A6B560535DA}"/>
              </a:ext>
            </a:extLst>
          </p:cNvPr>
          <p:cNvGrpSpPr/>
          <p:nvPr/>
        </p:nvGrpSpPr>
        <p:grpSpPr>
          <a:xfrm>
            <a:off x="2994152" y="3066867"/>
            <a:ext cx="2963179" cy="1937611"/>
            <a:chOff x="8626722" y="3326790"/>
            <a:chExt cx="2963179" cy="1937611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7A892E2-C851-4B68-8A4B-EDA7438A9F6B}"/>
                </a:ext>
              </a:extLst>
            </p:cNvPr>
            <p:cNvSpPr txBox="1"/>
            <p:nvPr/>
          </p:nvSpPr>
          <p:spPr>
            <a:xfrm>
              <a:off x="8626722" y="3326790"/>
              <a:ext cx="29631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010-XXXX-XXXX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18504E0-2F67-4934-B4AC-FCAC597D3CDC}"/>
                </a:ext>
              </a:extLst>
            </p:cNvPr>
            <p:cNvSpPr txBox="1"/>
            <p:nvPr/>
          </p:nvSpPr>
          <p:spPr>
            <a:xfrm>
              <a:off x="9383503" y="4741181"/>
              <a:ext cx="14545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전화번호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6ADB0C9-EA31-4DAC-B257-F427E228C868}"/>
              </a:ext>
            </a:extLst>
          </p:cNvPr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변수의 자료형</a:t>
            </a:r>
          </a:p>
        </p:txBody>
      </p:sp>
      <p:sp>
        <p:nvSpPr>
          <p:cNvPr id="6" name="화살표: 아래로 구부러짐 5">
            <a:extLst>
              <a:ext uri="{FF2B5EF4-FFF2-40B4-BE49-F238E27FC236}">
                <a16:creationId xmlns:a16="http://schemas.microsoft.com/office/drawing/2014/main" id="{CC493631-8A2D-42ED-9BB0-267C4B62A4BD}"/>
              </a:ext>
            </a:extLst>
          </p:cNvPr>
          <p:cNvSpPr/>
          <p:nvPr/>
        </p:nvSpPr>
        <p:spPr>
          <a:xfrm rot="557795" flipH="1">
            <a:off x="1488485" y="1682509"/>
            <a:ext cx="3391127" cy="1149975"/>
          </a:xfrm>
          <a:prstGeom prst="curvedDownArrow">
            <a:avLst>
              <a:gd name="adj1" fmla="val 28219"/>
              <a:gd name="adj2" fmla="val 63224"/>
              <a:gd name="adj3" fmla="val 34714"/>
            </a:avLst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화살표: 아래로 구부러짐 42">
            <a:extLst>
              <a:ext uri="{FF2B5EF4-FFF2-40B4-BE49-F238E27FC236}">
                <a16:creationId xmlns:a16="http://schemas.microsoft.com/office/drawing/2014/main" id="{E0F409A7-50D9-40F1-9A8B-4BF60A550912}"/>
              </a:ext>
            </a:extLst>
          </p:cNvPr>
          <p:cNvSpPr/>
          <p:nvPr/>
        </p:nvSpPr>
        <p:spPr>
          <a:xfrm rot="557795" flipH="1">
            <a:off x="7064866" y="1224952"/>
            <a:ext cx="3391127" cy="1149975"/>
          </a:xfrm>
          <a:prstGeom prst="curvedDownArrow">
            <a:avLst>
              <a:gd name="adj1" fmla="val 28219"/>
              <a:gd name="adj2" fmla="val 63224"/>
              <a:gd name="adj3" fmla="val 3471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EE2F8-A902-41E2-913D-BA536DA01D04}"/>
              </a:ext>
            </a:extLst>
          </p:cNvPr>
          <p:cNvSpPr txBox="1"/>
          <p:nvPr/>
        </p:nvSpPr>
        <p:spPr>
          <a:xfrm>
            <a:off x="3249387" y="5484489"/>
            <a:ext cx="566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92D05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다른 곳으로 들어간다면</a:t>
            </a:r>
            <a:r>
              <a:rPr lang="en-US" altLang="ko-KR" sz="4800" dirty="0">
                <a:solidFill>
                  <a:srgbClr val="92D05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?</a:t>
            </a:r>
            <a:endParaRPr lang="ko-KR" altLang="en-US" sz="4800" dirty="0">
              <a:solidFill>
                <a:srgbClr val="92D050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8EF327D3-7F6E-4682-AAAE-C0E3A0042D56}"/>
              </a:ext>
            </a:extLst>
          </p:cNvPr>
          <p:cNvSpPr/>
          <p:nvPr/>
        </p:nvSpPr>
        <p:spPr>
          <a:xfrm>
            <a:off x="456763" y="215043"/>
            <a:ext cx="11001136" cy="6398865"/>
          </a:xfrm>
          <a:prstGeom prst="mathMultiply">
            <a:avLst>
              <a:gd name="adj1" fmla="val 138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4B0709-B153-4078-AAA8-096ED0654B99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변수의 자료형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35079" y="3719082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D7E32D6-9FD5-4EF4-B3BC-E8F7C349A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68251"/>
              </p:ext>
            </p:extLst>
          </p:nvPr>
        </p:nvGraphicFramePr>
        <p:xfrm>
          <a:off x="1349769" y="1890281"/>
          <a:ext cx="9463341" cy="3417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4447">
                  <a:extLst>
                    <a:ext uri="{9D8B030D-6E8A-4147-A177-3AD203B41FA5}">
                      <a16:colId xmlns:a16="http://schemas.microsoft.com/office/drawing/2014/main" val="1912515837"/>
                    </a:ext>
                  </a:extLst>
                </a:gridCol>
                <a:gridCol w="3154447">
                  <a:extLst>
                    <a:ext uri="{9D8B030D-6E8A-4147-A177-3AD203B41FA5}">
                      <a16:colId xmlns:a16="http://schemas.microsoft.com/office/drawing/2014/main" val="4031916014"/>
                    </a:ext>
                  </a:extLst>
                </a:gridCol>
                <a:gridCol w="3154447">
                  <a:extLst>
                    <a:ext uri="{9D8B030D-6E8A-4147-A177-3AD203B41FA5}">
                      <a16:colId xmlns:a16="http://schemas.microsoft.com/office/drawing/2014/main" val="717349654"/>
                    </a:ext>
                  </a:extLst>
                </a:gridCol>
              </a:tblGrid>
              <a:tr h="543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182297"/>
                  </a:ext>
                </a:extLst>
              </a:tr>
              <a:tr h="543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 char</a:t>
                      </a:r>
                      <a:endParaRPr lang="ko-KR" altLang="en-US" sz="28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1 byte</a:t>
                      </a:r>
                      <a:endParaRPr lang="ko-KR" altLang="en-US" sz="2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-128 ~ 127</a:t>
                      </a:r>
                      <a:endParaRPr lang="ko-KR" altLang="en-US" sz="2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577798"/>
                  </a:ext>
                </a:extLst>
              </a:tr>
              <a:tr h="543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 short</a:t>
                      </a:r>
                      <a:endParaRPr lang="ko-KR" altLang="en-US" sz="28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2 byte</a:t>
                      </a:r>
                      <a:endParaRPr lang="ko-KR" altLang="en-US" sz="2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-32,768 ~ 32,767</a:t>
                      </a:r>
                      <a:endParaRPr lang="ko-KR" altLang="en-US" sz="2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729391"/>
                  </a:ext>
                </a:extLst>
              </a:tr>
              <a:tr h="543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 int</a:t>
                      </a:r>
                      <a:endParaRPr lang="ko-KR" altLang="en-US" sz="28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4 byte</a:t>
                      </a:r>
                      <a:endParaRPr lang="ko-KR" altLang="en-US" sz="2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-2,147,483,648 ~ 2,147,483,647</a:t>
                      </a:r>
                      <a:endParaRPr lang="ko-KR" altLang="en-US" sz="2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1683718"/>
                  </a:ext>
                </a:extLst>
              </a:tr>
              <a:tr h="543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 float</a:t>
                      </a:r>
                      <a:endParaRPr lang="ko-KR" altLang="en-US" sz="28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4 byte</a:t>
                      </a:r>
                      <a:endParaRPr lang="ko-KR" altLang="en-US" sz="2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-3.4 * 10 ~ 3.4 * 10</a:t>
                      </a:r>
                      <a:endParaRPr lang="ko-KR" altLang="en-US" sz="2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88724"/>
                  </a:ext>
                </a:extLst>
              </a:tr>
              <a:tr h="543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 double</a:t>
                      </a:r>
                      <a:endParaRPr lang="ko-KR" altLang="en-US" sz="28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8 byte</a:t>
                      </a:r>
                      <a:endParaRPr lang="ko-KR" altLang="en-US" sz="2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-1.7 * 10 ~ 1.7 * 10</a:t>
                      </a:r>
                      <a:endParaRPr lang="ko-KR" altLang="en-US" sz="2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3845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57B50B-0B14-43F3-942B-B0620DFB1362}"/>
              </a:ext>
            </a:extLst>
          </p:cNvPr>
          <p:cNvSpPr txBox="1"/>
          <p:nvPr/>
        </p:nvSpPr>
        <p:spPr>
          <a:xfrm>
            <a:off x="8570408" y="4222662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B0600000101010101" charset="-127"/>
                <a:ea typeface="배달의민족 주아" panose="020B0600000101010101" charset="-127"/>
              </a:rPr>
              <a:t>-37</a:t>
            </a:r>
            <a:endParaRPr lang="ko-KR" altLang="en-US" sz="1200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CFCE8-A44D-4942-8EEE-86897DF13564}"/>
              </a:ext>
            </a:extLst>
          </p:cNvPr>
          <p:cNvSpPr txBox="1"/>
          <p:nvPr/>
        </p:nvSpPr>
        <p:spPr>
          <a:xfrm>
            <a:off x="9783422" y="4222662"/>
            <a:ext cx="35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B0600000101010101" charset="-127"/>
                <a:ea typeface="배달의민족 주아" panose="020B0600000101010101" charset="-127"/>
              </a:rPr>
              <a:t>38</a:t>
            </a:r>
            <a:endParaRPr lang="ko-KR" altLang="en-US" sz="1200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27A286-1A3C-4B90-AB77-455E21227D01}"/>
              </a:ext>
            </a:extLst>
          </p:cNvPr>
          <p:cNvSpPr txBox="1"/>
          <p:nvPr/>
        </p:nvSpPr>
        <p:spPr>
          <a:xfrm>
            <a:off x="8570408" y="4768516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B0600000101010101" charset="-127"/>
                <a:ea typeface="배달의민족 주아" panose="020B0600000101010101" charset="-127"/>
              </a:rPr>
              <a:t>-308</a:t>
            </a:r>
            <a:endParaRPr lang="ko-KR" altLang="en-US" sz="1200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963CD8-B9F6-4712-8E8D-6B8F574BEC52}"/>
              </a:ext>
            </a:extLst>
          </p:cNvPr>
          <p:cNvSpPr txBox="1"/>
          <p:nvPr/>
        </p:nvSpPr>
        <p:spPr>
          <a:xfrm>
            <a:off x="9745742" y="4768516"/>
            <a:ext cx="450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주아" panose="020B0600000101010101" charset="-127"/>
                <a:ea typeface="배달의민족 주아" panose="020B0600000101010101" charset="-127"/>
              </a:rPr>
              <a:t>308</a:t>
            </a:r>
            <a:endParaRPr lang="ko-KR" altLang="en-US" sz="1200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8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2451798" y="5797731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pinMode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OUTPUT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INPUT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를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출력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(OUTPUT)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입력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(INPUT)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으로 설정합니다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48E442-E291-4FB9-B60F-51DE0DAAAC54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07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</p:cNvCxnSpPr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변수의 자료형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35079" y="3719082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362504" y="4889562"/>
            <a:ext cx="5532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int </a:t>
            </a:r>
            <a:r>
              <a:rPr lang="en-US" altLang="ko-KR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apple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=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10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en-US" altLang="ko-KR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apple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이라는 변수를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생성하며 값을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으로 설정합니다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0DBBDD-1704-4E87-9716-913AD0F559CC}"/>
              </a:ext>
            </a:extLst>
          </p:cNvPr>
          <p:cNvGrpSpPr/>
          <p:nvPr/>
        </p:nvGrpSpPr>
        <p:grpSpPr>
          <a:xfrm>
            <a:off x="6254395" y="4889562"/>
            <a:ext cx="5601213" cy="1270693"/>
            <a:chOff x="6254395" y="4336204"/>
            <a:chExt cx="5601213" cy="1270693"/>
          </a:xfrm>
        </p:grpSpPr>
        <p:sp>
          <p:nvSpPr>
            <p:cNvPr id="49" name="TextBox 42">
              <a:extLst>
                <a:ext uri="{FF2B5EF4-FFF2-40B4-BE49-F238E27FC236}">
                  <a16:creationId xmlns:a16="http://schemas.microsoft.com/office/drawing/2014/main" id="{5EC2B2DE-529E-4A0E-AB9F-896F8B8D3640}"/>
                </a:ext>
              </a:extLst>
            </p:cNvPr>
            <p:cNvSpPr txBox="1"/>
            <p:nvPr/>
          </p:nvSpPr>
          <p:spPr>
            <a:xfrm>
              <a:off x="6254395" y="4336204"/>
              <a:ext cx="55321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solidFill>
                    <a:schemeClr val="accent6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int </a:t>
              </a:r>
              <a:r>
                <a:rPr lang="en-US" altLang="ko-KR" sz="2000" dirty="0">
                  <a:solidFill>
                    <a:schemeClr val="accent2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apple</a:t>
              </a:r>
              <a:r>
                <a:rPr lang="en-US" altLang="ko-KR" sz="20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;</a:t>
              </a:r>
            </a:p>
            <a:p>
              <a:r>
                <a:rPr lang="en-US" altLang="ko-KR" sz="2000" dirty="0">
                  <a:solidFill>
                    <a:schemeClr val="accent2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apple</a:t>
              </a:r>
              <a:r>
                <a:rPr lang="en-US" altLang="ko-KR" sz="20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 = </a:t>
              </a:r>
              <a:r>
                <a:rPr lang="en-US" altLang="ko-KR" sz="2000" dirty="0">
                  <a:solidFill>
                    <a:schemeClr val="accent5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10</a:t>
              </a:r>
              <a:r>
                <a:rPr lang="en-US" altLang="ko-KR" sz="20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;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B5059BA-8005-4F01-B58F-5A4AF8674842}"/>
                </a:ext>
              </a:extLst>
            </p:cNvPr>
            <p:cNvSpPr/>
            <p:nvPr/>
          </p:nvSpPr>
          <p:spPr>
            <a:xfrm>
              <a:off x="6254395" y="5206787"/>
              <a:ext cx="5601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: </a:t>
              </a:r>
              <a:r>
                <a:rPr lang="en-US" altLang="ko-KR" sz="2000" dirty="0">
                  <a:solidFill>
                    <a:schemeClr val="accent2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apple</a:t>
              </a:r>
              <a:r>
                <a:rPr lang="ko-KR" altLang="en-US" sz="20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이라는 변수를</a:t>
              </a:r>
              <a:r>
                <a:rPr lang="en-US" altLang="ko-KR" sz="20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  </a:t>
              </a:r>
              <a:r>
                <a:rPr lang="ko-KR" altLang="en-US" sz="20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생성한 뒤 값을 </a:t>
              </a:r>
              <a:r>
                <a:rPr lang="en-US" altLang="ko-KR" sz="2000" dirty="0">
                  <a:solidFill>
                    <a:schemeClr val="accent5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10</a:t>
              </a:r>
              <a:r>
                <a:rPr lang="ko-KR" altLang="en-US" sz="20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으로 설정합니다</a:t>
              </a:r>
              <a:r>
                <a:rPr lang="en-US" altLang="ko-KR" sz="20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973E83C-CA0E-4B05-AE8D-4BCBB900E3E1}"/>
              </a:ext>
            </a:extLst>
          </p:cNvPr>
          <p:cNvCxnSpPr>
            <a:cxnSpLocks/>
          </p:cNvCxnSpPr>
          <p:nvPr/>
        </p:nvCxnSpPr>
        <p:spPr>
          <a:xfrm flipH="1">
            <a:off x="5167533" y="3005719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02D8DA-50A8-41C9-BDDC-8F931B86150A}"/>
              </a:ext>
            </a:extLst>
          </p:cNvPr>
          <p:cNvGrpSpPr/>
          <p:nvPr/>
        </p:nvGrpSpPr>
        <p:grpSpPr>
          <a:xfrm>
            <a:off x="4310355" y="1371375"/>
            <a:ext cx="3600000" cy="3735228"/>
            <a:chOff x="4310355" y="1371375"/>
            <a:chExt cx="3600000" cy="3735228"/>
          </a:xfrm>
        </p:grpSpPr>
        <p:pic>
          <p:nvPicPr>
            <p:cNvPr id="52" name="Picture 4" descr="box iconì ëí ì´ë¯¸ì§ ê²ìê²°ê³¼">
              <a:extLst>
                <a:ext uri="{FF2B5EF4-FFF2-40B4-BE49-F238E27FC236}">
                  <a16:creationId xmlns:a16="http://schemas.microsoft.com/office/drawing/2014/main" id="{9D61DF88-3AB7-45BF-B052-37897679C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85" b="89617" l="3355" r="97923">
                          <a14:foregroundMark x1="8307" y1="32907" x2="8307" y2="32907"/>
                          <a14:foregroundMark x1="3674" y1="40415" x2="3674" y2="40415"/>
                          <a14:foregroundMark x1="94728" y1="32907" x2="94728" y2="32907"/>
                          <a14:foregroundMark x1="97923" y1="36102" x2="97923" y2="36102"/>
                          <a14:foregroundMark x1="28754" y1="37700" x2="35942" y2="39137"/>
                          <a14:foregroundMark x1="72204" y1="37380" x2="79393" y2="34505"/>
                          <a14:foregroundMark x1="82748" y1="25879" x2="70767" y2="33706"/>
                          <a14:foregroundMark x1="70767" y1="33706" x2="85144" y2="32907"/>
                          <a14:foregroundMark x1="85144" y1="32907" x2="73323" y2="43291"/>
                          <a14:foregroundMark x1="73323" y1="43291" x2="67891" y2="58466"/>
                          <a14:foregroundMark x1="67891" y1="58466" x2="72204" y2="71406"/>
                          <a14:foregroundMark x1="72204" y1="71406" x2="77955" y2="58147"/>
                          <a14:foregroundMark x1="77955" y1="58147" x2="65974" y2="66134"/>
                          <a14:foregroundMark x1="65974" y1="66134" x2="62939" y2="52396"/>
                          <a14:foregroundMark x1="62939" y1="52396" x2="50319" y2="61342"/>
                          <a14:foregroundMark x1="50319" y1="61342" x2="41374" y2="47923"/>
                          <a14:foregroundMark x1="41374" y1="47923" x2="45048" y2="62780"/>
                          <a14:foregroundMark x1="45048" y1="62780" x2="47604" y2="47764"/>
                          <a14:foregroundMark x1="47604" y1="47764" x2="50319" y2="67572"/>
                          <a14:foregroundMark x1="50319" y1="67572" x2="47284" y2="53195"/>
                          <a14:foregroundMark x1="47284" y1="53195" x2="47923" y2="67252"/>
                          <a14:foregroundMark x1="47923" y1="67252" x2="46645" y2="52556"/>
                          <a14:foregroundMark x1="46645" y1="52556" x2="38498" y2="67412"/>
                          <a14:foregroundMark x1="38498" y1="67412" x2="37540" y2="53994"/>
                          <a14:foregroundMark x1="37540" y1="53994" x2="29233" y2="70607"/>
                          <a14:foregroundMark x1="29233" y1="70607" x2="34824" y2="40256"/>
                          <a14:foregroundMark x1="34824" y1="40256" x2="21406" y2="33706"/>
                          <a14:foregroundMark x1="21406" y1="33706" x2="35144" y2="41693"/>
                          <a14:foregroundMark x1="35144" y1="41693" x2="19169" y2="35942"/>
                          <a14:foregroundMark x1="19169" y1="35942" x2="32907" y2="40735"/>
                          <a14:foregroundMark x1="32907" y1="40735" x2="33067" y2="40256"/>
                          <a14:foregroundMark x1="37859" y1="44569" x2="31310" y2="32268"/>
                          <a14:foregroundMark x1="31310" y1="32268" x2="19010" y2="31310"/>
                          <a14:foregroundMark x1="24441" y1="59425" x2="29712" y2="72204"/>
                          <a14:foregroundMark x1="29712" y1="72204" x2="42812" y2="75399"/>
                          <a14:foregroundMark x1="20927" y1="22204" x2="47125" y2="13099"/>
                          <a14:foregroundMark x1="47125" y1="13099" x2="82907" y2="20128"/>
                          <a14:foregroundMark x1="79872" y1="17732" x2="79393" y2="16294"/>
                          <a14:foregroundMark x1="79872" y1="16294" x2="82907" y2="17412"/>
                          <a14:foregroundMark x1="47284" y1="12300" x2="45048" y2="11502"/>
                          <a14:foregroundMark x1="45367" y1="11661" x2="44728" y2="11182"/>
                          <a14:foregroundMark x1="44089" y1="11661" x2="44089" y2="11661"/>
                          <a14:foregroundMark x1="44089" y1="11821" x2="44089" y2="11821"/>
                          <a14:foregroundMark x1="44409" y1="11981" x2="44409" y2="11981"/>
                          <a14:foregroundMark x1="46006" y1="11661" x2="46006" y2="11661"/>
                          <a14:foregroundMark x1="45208" y1="11502" x2="45208" y2="11502"/>
                          <a14:foregroundMark x1="45208" y1="11502" x2="45208" y2="11502"/>
                          <a14:foregroundMark x1="45208" y1="11502" x2="45208" y2="11502"/>
                          <a14:foregroundMark x1="45208" y1="11502" x2="45208" y2="11502"/>
                          <a14:foregroundMark x1="44728" y1="11502" x2="44728" y2="11502"/>
                          <a14:foregroundMark x1="44728" y1="11502" x2="44728" y2="11502"/>
                          <a14:foregroundMark x1="44728" y1="11502" x2="44728" y2="11502"/>
                          <a14:foregroundMark x1="44728" y1="11502" x2="44728" y2="11502"/>
                          <a14:foregroundMark x1="42971" y1="12620" x2="45527" y2="11821"/>
                          <a14:foregroundMark x1="23482" y1="20767" x2="18211" y2="21725"/>
                          <a14:foregroundMark x1="23003" y1="24121" x2="30351" y2="20767"/>
                          <a14:foregroundMark x1="79393" y1="15815" x2="82109" y2="16613"/>
                          <a14:foregroundMark x1="76038" y1="16773" x2="84185" y2="16773"/>
                          <a14:foregroundMark x1="34665" y1="34665" x2="51438" y2="38019"/>
                          <a14:foregroundMark x1="83067" y1="55112" x2="70767" y2="69968"/>
                          <a14:foregroundMark x1="62141" y1="56390" x2="64217" y2="76198"/>
                          <a14:foregroundMark x1="36581" y1="21086" x2="61661" y2="25080"/>
                          <a14:backgroundMark x1="84733" y1="15912" x2="85942" y2="15495"/>
                          <a14:backgroundMark x1="85333" y1="14970" x2="87700" y2="13738"/>
                          <a14:backgroundMark x1="16933" y1="20288" x2="17207" y2="20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0355" y="1506603"/>
              <a:ext cx="360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897B4E-750F-41E4-A1EC-2BEF715E51EA}"/>
                </a:ext>
              </a:extLst>
            </p:cNvPr>
            <p:cNvSpPr/>
            <p:nvPr/>
          </p:nvSpPr>
          <p:spPr>
            <a:xfrm>
              <a:off x="5289371" y="1371375"/>
              <a:ext cx="1693092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>
                  <a:solidFill>
                    <a:schemeClr val="accent5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10</a:t>
              </a:r>
              <a:endParaRPr lang="ko-KR" altLang="en-US" sz="11500" dirty="0"/>
            </a:p>
          </p:txBody>
        </p:sp>
        <p:pic>
          <p:nvPicPr>
            <p:cNvPr id="54" name="Picture 4" descr="box iconì ëí ì´ë¯¸ì§ ê²ìê²°ê³¼">
              <a:extLst>
                <a:ext uri="{FF2B5EF4-FFF2-40B4-BE49-F238E27FC236}">
                  <a16:creationId xmlns:a16="http://schemas.microsoft.com/office/drawing/2014/main" id="{B9BACF50-239C-4A79-9AB3-4762081BF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85" b="89617" l="3355" r="97923">
                          <a14:foregroundMark x1="8307" y1="32907" x2="8307" y2="32907"/>
                          <a14:foregroundMark x1="3674" y1="40415" x2="3674" y2="40415"/>
                          <a14:foregroundMark x1="94728" y1="32907" x2="94728" y2="32907"/>
                          <a14:foregroundMark x1="97923" y1="36102" x2="97923" y2="36102"/>
                          <a14:foregroundMark x1="28754" y1="37700" x2="35942" y2="39137"/>
                          <a14:foregroundMark x1="72204" y1="37380" x2="79393" y2="34505"/>
                          <a14:foregroundMark x1="82748" y1="25879" x2="70767" y2="33706"/>
                          <a14:foregroundMark x1="70767" y1="33706" x2="85144" y2="32907"/>
                          <a14:foregroundMark x1="85144" y1="32907" x2="73323" y2="43291"/>
                          <a14:foregroundMark x1="73323" y1="43291" x2="67891" y2="58466"/>
                          <a14:foregroundMark x1="67891" y1="58466" x2="72204" y2="71406"/>
                          <a14:foregroundMark x1="72204" y1="71406" x2="77955" y2="58147"/>
                          <a14:foregroundMark x1="77955" y1="58147" x2="65974" y2="66134"/>
                          <a14:foregroundMark x1="65974" y1="66134" x2="62939" y2="52396"/>
                          <a14:foregroundMark x1="62939" y1="52396" x2="50319" y2="61342"/>
                          <a14:foregroundMark x1="50319" y1="61342" x2="41374" y2="47923"/>
                          <a14:foregroundMark x1="41374" y1="47923" x2="45048" y2="62780"/>
                          <a14:foregroundMark x1="45048" y1="62780" x2="47604" y2="47764"/>
                          <a14:foregroundMark x1="47604" y1="47764" x2="50319" y2="67572"/>
                          <a14:foregroundMark x1="50319" y1="67572" x2="47284" y2="53195"/>
                          <a14:foregroundMark x1="47284" y1="53195" x2="47923" y2="67252"/>
                          <a14:foregroundMark x1="47923" y1="67252" x2="46645" y2="52556"/>
                          <a14:foregroundMark x1="46645" y1="52556" x2="38498" y2="67412"/>
                          <a14:foregroundMark x1="38498" y1="67412" x2="37540" y2="53994"/>
                          <a14:foregroundMark x1="37540" y1="53994" x2="29233" y2="70607"/>
                          <a14:foregroundMark x1="29233" y1="70607" x2="34824" y2="40256"/>
                          <a14:foregroundMark x1="34824" y1="40256" x2="21406" y2="33706"/>
                          <a14:foregroundMark x1="21406" y1="33706" x2="35144" y2="41693"/>
                          <a14:foregroundMark x1="35144" y1="41693" x2="19169" y2="35942"/>
                          <a14:foregroundMark x1="19169" y1="35942" x2="32907" y2="40735"/>
                          <a14:foregroundMark x1="32907" y1="40735" x2="33067" y2="40256"/>
                          <a14:foregroundMark x1="37859" y1="44569" x2="31310" y2="32268"/>
                          <a14:foregroundMark x1="31310" y1="32268" x2="19010" y2="31310"/>
                          <a14:foregroundMark x1="24441" y1="59425" x2="29712" y2="72204"/>
                          <a14:foregroundMark x1="29712" y1="72204" x2="42812" y2="75399"/>
                          <a14:backgroundMark x1="23962" y1="20927" x2="42812" y2="13738"/>
                          <a14:backgroundMark x1="43610" y1="11182" x2="72204" y2="17093"/>
                          <a14:backgroundMark x1="77636" y1="15495" x2="76198" y2="18051"/>
                          <a14:backgroundMark x1="76837" y1="18690" x2="81470" y2="15495"/>
                          <a14:backgroundMark x1="79553" y1="16773" x2="84026" y2="15335"/>
                          <a14:backgroundMark x1="76677" y1="18690" x2="85942" y2="15495"/>
                          <a14:backgroundMark x1="76038" y1="19808" x2="87700" y2="13738"/>
                          <a14:backgroundMark x1="16933" y1="20288" x2="26518" y2="21725"/>
                          <a14:backgroundMark x1="17891" y1="19489" x2="26038" y2="22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537" y="1516665"/>
              <a:ext cx="3587818" cy="358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12E0AAE-D30A-4E40-A6A8-F0321947A3EF}"/>
                </a:ext>
              </a:extLst>
            </p:cNvPr>
            <p:cNvSpPr/>
            <p:nvPr/>
          </p:nvSpPr>
          <p:spPr>
            <a:xfrm rot="900542">
              <a:off x="4903758" y="3462363"/>
              <a:ext cx="15066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solidFill>
                    <a:schemeClr val="accent2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apple</a:t>
              </a:r>
              <a:endParaRPr lang="ko-KR" altLang="en-US" sz="4400" dirty="0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A6D8AD9-B38B-44E5-92E6-EC3D731CF545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31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변수의 연산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35079" y="3719082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2D1288-0F5A-49C6-B992-729208843972}"/>
              </a:ext>
            </a:extLst>
          </p:cNvPr>
          <p:cNvSpPr/>
          <p:nvPr/>
        </p:nvSpPr>
        <p:spPr>
          <a:xfrm>
            <a:off x="2168700" y="1516284"/>
            <a:ext cx="169309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10</a:t>
            </a:r>
            <a:endParaRPr lang="ko-KR" altLang="en-US" sz="115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8DAAE77-D68C-418C-8A93-753B93CCC2C0}"/>
              </a:ext>
            </a:extLst>
          </p:cNvPr>
          <p:cNvSpPr/>
          <p:nvPr/>
        </p:nvSpPr>
        <p:spPr>
          <a:xfrm>
            <a:off x="4940023" y="1520386"/>
            <a:ext cx="169309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10</a:t>
            </a:r>
            <a:endParaRPr lang="ko-KR" altLang="en-US" sz="115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6BBE50-AB7C-445D-910A-03CA09DAF945}"/>
              </a:ext>
            </a:extLst>
          </p:cNvPr>
          <p:cNvSpPr/>
          <p:nvPr/>
        </p:nvSpPr>
        <p:spPr>
          <a:xfrm>
            <a:off x="3962910" y="1516284"/>
            <a:ext cx="9877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+</a:t>
            </a:r>
            <a:endParaRPr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5682891-F259-4ADE-A8E8-FC8CBA30D5BD}"/>
              </a:ext>
            </a:extLst>
          </p:cNvPr>
          <p:cNvSpPr/>
          <p:nvPr/>
        </p:nvSpPr>
        <p:spPr>
          <a:xfrm>
            <a:off x="6661920" y="1516284"/>
            <a:ext cx="94448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=</a:t>
            </a:r>
            <a:endParaRPr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7E5302-751A-46FC-BBF5-5E71880A8CF0}"/>
              </a:ext>
            </a:extLst>
          </p:cNvPr>
          <p:cNvSpPr/>
          <p:nvPr/>
        </p:nvSpPr>
        <p:spPr>
          <a:xfrm>
            <a:off x="8129982" y="1520386"/>
            <a:ext cx="194957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20</a:t>
            </a:r>
            <a:endParaRPr lang="ko-KR" altLang="en-US" sz="115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9EE2C5-0CD0-4521-B9D8-7EFAF747A082}"/>
              </a:ext>
            </a:extLst>
          </p:cNvPr>
          <p:cNvSpPr/>
          <p:nvPr/>
        </p:nvSpPr>
        <p:spPr>
          <a:xfrm>
            <a:off x="3962910" y="4229843"/>
            <a:ext cx="9877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+</a:t>
            </a:r>
            <a:endParaRPr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4F3214-F347-412E-A66A-47862B493393}"/>
              </a:ext>
            </a:extLst>
          </p:cNvPr>
          <p:cNvSpPr/>
          <p:nvPr/>
        </p:nvSpPr>
        <p:spPr>
          <a:xfrm>
            <a:off x="7978221" y="4229843"/>
            <a:ext cx="94448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=</a:t>
            </a:r>
            <a:endParaRPr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079CC3-8357-4119-9F03-246455CF2CED}"/>
              </a:ext>
            </a:extLst>
          </p:cNvPr>
          <p:cNvSpPr/>
          <p:nvPr/>
        </p:nvSpPr>
        <p:spPr>
          <a:xfrm>
            <a:off x="9346708" y="4233945"/>
            <a:ext cx="194957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20</a:t>
            </a:r>
            <a:endParaRPr lang="ko-KR" altLang="en-US" sz="11500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EBE17FB-CFEC-40E5-9802-BA84F1827348}"/>
              </a:ext>
            </a:extLst>
          </p:cNvPr>
          <p:cNvGrpSpPr/>
          <p:nvPr/>
        </p:nvGrpSpPr>
        <p:grpSpPr>
          <a:xfrm>
            <a:off x="463475" y="3236771"/>
            <a:ext cx="3600000" cy="3735228"/>
            <a:chOff x="4310355" y="1371375"/>
            <a:chExt cx="3600000" cy="3735228"/>
          </a:xfrm>
        </p:grpSpPr>
        <p:pic>
          <p:nvPicPr>
            <p:cNvPr id="57" name="Picture 4" descr="box iconì ëí ì´ë¯¸ì§ ê²ìê²°ê³¼">
              <a:extLst>
                <a:ext uri="{FF2B5EF4-FFF2-40B4-BE49-F238E27FC236}">
                  <a16:creationId xmlns:a16="http://schemas.microsoft.com/office/drawing/2014/main" id="{DE22B3A4-B9B3-44C5-900C-5717AE6DF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85" b="89617" l="3355" r="97923">
                          <a14:foregroundMark x1="8307" y1="32907" x2="8307" y2="32907"/>
                          <a14:foregroundMark x1="3674" y1="40415" x2="3674" y2="40415"/>
                          <a14:foregroundMark x1="94728" y1="32907" x2="94728" y2="32907"/>
                          <a14:foregroundMark x1="97923" y1="36102" x2="97923" y2="36102"/>
                          <a14:foregroundMark x1="28754" y1="37700" x2="35942" y2="39137"/>
                          <a14:foregroundMark x1="72204" y1="37380" x2="79393" y2="34505"/>
                          <a14:foregroundMark x1="82748" y1="25879" x2="70767" y2="33706"/>
                          <a14:foregroundMark x1="70767" y1="33706" x2="85144" y2="32907"/>
                          <a14:foregroundMark x1="85144" y1="32907" x2="73323" y2="43291"/>
                          <a14:foregroundMark x1="73323" y1="43291" x2="67891" y2="58466"/>
                          <a14:foregroundMark x1="67891" y1="58466" x2="72204" y2="71406"/>
                          <a14:foregroundMark x1="72204" y1="71406" x2="77955" y2="58147"/>
                          <a14:foregroundMark x1="77955" y1="58147" x2="65974" y2="66134"/>
                          <a14:foregroundMark x1="65974" y1="66134" x2="62939" y2="52396"/>
                          <a14:foregroundMark x1="62939" y1="52396" x2="50319" y2="61342"/>
                          <a14:foregroundMark x1="50319" y1="61342" x2="41374" y2="47923"/>
                          <a14:foregroundMark x1="41374" y1="47923" x2="45048" y2="62780"/>
                          <a14:foregroundMark x1="45048" y1="62780" x2="47604" y2="47764"/>
                          <a14:foregroundMark x1="47604" y1="47764" x2="50319" y2="67572"/>
                          <a14:foregroundMark x1="50319" y1="67572" x2="47284" y2="53195"/>
                          <a14:foregroundMark x1="47284" y1="53195" x2="47923" y2="67252"/>
                          <a14:foregroundMark x1="47923" y1="67252" x2="46645" y2="52556"/>
                          <a14:foregroundMark x1="46645" y1="52556" x2="38498" y2="67412"/>
                          <a14:foregroundMark x1="38498" y1="67412" x2="37540" y2="53994"/>
                          <a14:foregroundMark x1="37540" y1="53994" x2="29233" y2="70607"/>
                          <a14:foregroundMark x1="29233" y1="70607" x2="34824" y2="40256"/>
                          <a14:foregroundMark x1="34824" y1="40256" x2="21406" y2="33706"/>
                          <a14:foregroundMark x1="21406" y1="33706" x2="35144" y2="41693"/>
                          <a14:foregroundMark x1="35144" y1="41693" x2="19169" y2="35942"/>
                          <a14:foregroundMark x1="19169" y1="35942" x2="32907" y2="40735"/>
                          <a14:foregroundMark x1="32907" y1="40735" x2="33067" y2="40256"/>
                          <a14:foregroundMark x1="37859" y1="44569" x2="31310" y2="32268"/>
                          <a14:foregroundMark x1="31310" y1="32268" x2="19010" y2="31310"/>
                          <a14:foregroundMark x1="24441" y1="59425" x2="29712" y2="72204"/>
                          <a14:foregroundMark x1="29712" y1="72204" x2="42812" y2="75399"/>
                          <a14:foregroundMark x1="20927" y1="22204" x2="47125" y2="13099"/>
                          <a14:foregroundMark x1="47125" y1="13099" x2="82907" y2="20128"/>
                          <a14:foregroundMark x1="79872" y1="17732" x2="79393" y2="16294"/>
                          <a14:foregroundMark x1="79872" y1="16294" x2="82907" y2="17412"/>
                          <a14:foregroundMark x1="47284" y1="12300" x2="45048" y2="11502"/>
                          <a14:foregroundMark x1="45367" y1="11661" x2="44728" y2="11182"/>
                          <a14:foregroundMark x1="44089" y1="11661" x2="44089" y2="11661"/>
                          <a14:foregroundMark x1="44089" y1="11821" x2="44089" y2="11821"/>
                          <a14:foregroundMark x1="44409" y1="11981" x2="44409" y2="11981"/>
                          <a14:foregroundMark x1="46006" y1="11661" x2="46006" y2="11661"/>
                          <a14:foregroundMark x1="45208" y1="11502" x2="45208" y2="11502"/>
                          <a14:foregroundMark x1="45208" y1="11502" x2="45208" y2="11502"/>
                          <a14:foregroundMark x1="45208" y1="11502" x2="45208" y2="11502"/>
                          <a14:foregroundMark x1="45208" y1="11502" x2="45208" y2="11502"/>
                          <a14:foregroundMark x1="44728" y1="11502" x2="44728" y2="11502"/>
                          <a14:foregroundMark x1="44728" y1="11502" x2="44728" y2="11502"/>
                          <a14:foregroundMark x1="44728" y1="11502" x2="44728" y2="11502"/>
                          <a14:foregroundMark x1="44728" y1="11502" x2="44728" y2="11502"/>
                          <a14:foregroundMark x1="42971" y1="12620" x2="45527" y2="11821"/>
                          <a14:foregroundMark x1="23482" y1="20767" x2="18211" y2="21725"/>
                          <a14:foregroundMark x1="23003" y1="24121" x2="30351" y2="20767"/>
                          <a14:foregroundMark x1="79393" y1="15815" x2="82109" y2="16613"/>
                          <a14:foregroundMark x1="76038" y1="16773" x2="84185" y2="16773"/>
                          <a14:foregroundMark x1="34665" y1="34665" x2="51438" y2="38019"/>
                          <a14:foregroundMark x1="83067" y1="55112" x2="70767" y2="69968"/>
                          <a14:foregroundMark x1="62141" y1="56390" x2="64217" y2="76198"/>
                          <a14:foregroundMark x1="36581" y1="21086" x2="61661" y2="25080"/>
                          <a14:backgroundMark x1="84733" y1="15912" x2="85942" y2="15495"/>
                          <a14:backgroundMark x1="85333" y1="14970" x2="87700" y2="13738"/>
                          <a14:backgroundMark x1="16933" y1="20288" x2="17207" y2="20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0355" y="1506603"/>
              <a:ext cx="360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57E95F1-2068-480E-92D0-890D8270A8AE}"/>
                </a:ext>
              </a:extLst>
            </p:cNvPr>
            <p:cNvSpPr/>
            <p:nvPr/>
          </p:nvSpPr>
          <p:spPr>
            <a:xfrm>
              <a:off x="5289371" y="1371375"/>
              <a:ext cx="1693092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>
                  <a:solidFill>
                    <a:schemeClr val="accent5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10</a:t>
              </a:r>
              <a:endParaRPr lang="ko-KR" altLang="en-US" sz="11500" dirty="0"/>
            </a:p>
          </p:txBody>
        </p:sp>
        <p:pic>
          <p:nvPicPr>
            <p:cNvPr id="59" name="Picture 4" descr="box iconì ëí ì´ë¯¸ì§ ê²ìê²°ê³¼">
              <a:extLst>
                <a:ext uri="{FF2B5EF4-FFF2-40B4-BE49-F238E27FC236}">
                  <a16:creationId xmlns:a16="http://schemas.microsoft.com/office/drawing/2014/main" id="{87FEB920-B938-4506-8460-E573B49D3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85" b="89617" l="3355" r="97923">
                          <a14:foregroundMark x1="8307" y1="32907" x2="8307" y2="32907"/>
                          <a14:foregroundMark x1="3674" y1="40415" x2="3674" y2="40415"/>
                          <a14:foregroundMark x1="94728" y1="32907" x2="94728" y2="32907"/>
                          <a14:foregroundMark x1="97923" y1="36102" x2="97923" y2="36102"/>
                          <a14:foregroundMark x1="28754" y1="37700" x2="35942" y2="39137"/>
                          <a14:foregroundMark x1="72204" y1="37380" x2="79393" y2="34505"/>
                          <a14:foregroundMark x1="82748" y1="25879" x2="70767" y2="33706"/>
                          <a14:foregroundMark x1="70767" y1="33706" x2="85144" y2="32907"/>
                          <a14:foregroundMark x1="85144" y1="32907" x2="73323" y2="43291"/>
                          <a14:foregroundMark x1="73323" y1="43291" x2="67891" y2="58466"/>
                          <a14:foregroundMark x1="67891" y1="58466" x2="72204" y2="71406"/>
                          <a14:foregroundMark x1="72204" y1="71406" x2="77955" y2="58147"/>
                          <a14:foregroundMark x1="77955" y1="58147" x2="65974" y2="66134"/>
                          <a14:foregroundMark x1="65974" y1="66134" x2="62939" y2="52396"/>
                          <a14:foregroundMark x1="62939" y1="52396" x2="50319" y2="61342"/>
                          <a14:foregroundMark x1="50319" y1="61342" x2="41374" y2="47923"/>
                          <a14:foregroundMark x1="41374" y1="47923" x2="45048" y2="62780"/>
                          <a14:foregroundMark x1="45048" y1="62780" x2="47604" y2="47764"/>
                          <a14:foregroundMark x1="47604" y1="47764" x2="50319" y2="67572"/>
                          <a14:foregroundMark x1="50319" y1="67572" x2="47284" y2="53195"/>
                          <a14:foregroundMark x1="47284" y1="53195" x2="47923" y2="67252"/>
                          <a14:foregroundMark x1="47923" y1="67252" x2="46645" y2="52556"/>
                          <a14:foregroundMark x1="46645" y1="52556" x2="38498" y2="67412"/>
                          <a14:foregroundMark x1="38498" y1="67412" x2="37540" y2="53994"/>
                          <a14:foregroundMark x1="37540" y1="53994" x2="29233" y2="70607"/>
                          <a14:foregroundMark x1="29233" y1="70607" x2="34824" y2="40256"/>
                          <a14:foregroundMark x1="34824" y1="40256" x2="21406" y2="33706"/>
                          <a14:foregroundMark x1="21406" y1="33706" x2="35144" y2="41693"/>
                          <a14:foregroundMark x1="35144" y1="41693" x2="19169" y2="35942"/>
                          <a14:foregroundMark x1="19169" y1="35942" x2="32907" y2="40735"/>
                          <a14:foregroundMark x1="32907" y1="40735" x2="33067" y2="40256"/>
                          <a14:foregroundMark x1="37859" y1="44569" x2="31310" y2="32268"/>
                          <a14:foregroundMark x1="31310" y1="32268" x2="19010" y2="31310"/>
                          <a14:foregroundMark x1="24441" y1="59425" x2="29712" y2="72204"/>
                          <a14:foregroundMark x1="29712" y1="72204" x2="42812" y2="75399"/>
                          <a14:backgroundMark x1="23962" y1="20927" x2="42812" y2="13738"/>
                          <a14:backgroundMark x1="43610" y1="11182" x2="72204" y2="17093"/>
                          <a14:backgroundMark x1="77636" y1="15495" x2="76198" y2="18051"/>
                          <a14:backgroundMark x1="76837" y1="18690" x2="81470" y2="15495"/>
                          <a14:backgroundMark x1="79553" y1="16773" x2="84026" y2="15335"/>
                          <a14:backgroundMark x1="76677" y1="18690" x2="85942" y2="15495"/>
                          <a14:backgroundMark x1="76038" y1="19808" x2="87700" y2="13738"/>
                          <a14:backgroundMark x1="16933" y1="20288" x2="26518" y2="21725"/>
                          <a14:backgroundMark x1="17891" y1="19489" x2="26038" y2="22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537" y="1516665"/>
              <a:ext cx="3587818" cy="358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2A26D9A-62BD-45DA-8A02-382626040505}"/>
                </a:ext>
              </a:extLst>
            </p:cNvPr>
            <p:cNvSpPr/>
            <p:nvPr/>
          </p:nvSpPr>
          <p:spPr>
            <a:xfrm rot="900542">
              <a:off x="4903758" y="3462363"/>
              <a:ext cx="15066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solidFill>
                    <a:schemeClr val="accent2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apple</a:t>
              </a:r>
              <a:endParaRPr lang="ko-KR" altLang="en-US" sz="4400" dirty="0"/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CE4AF6-5185-492F-8F43-9A2B69F5EC4B}"/>
              </a:ext>
            </a:extLst>
          </p:cNvPr>
          <p:cNvSpPr/>
          <p:nvPr/>
        </p:nvSpPr>
        <p:spPr>
          <a:xfrm>
            <a:off x="4693212" y="6407007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653872-F1E1-4C2E-AC4F-00B2B5B897D3}"/>
              </a:ext>
            </a:extLst>
          </p:cNvPr>
          <p:cNvGrpSpPr/>
          <p:nvPr/>
        </p:nvGrpSpPr>
        <p:grpSpPr>
          <a:xfrm>
            <a:off x="4626889" y="3236771"/>
            <a:ext cx="3600000" cy="3735228"/>
            <a:chOff x="4310355" y="1371375"/>
            <a:chExt cx="3600000" cy="3735228"/>
          </a:xfrm>
        </p:grpSpPr>
        <p:pic>
          <p:nvPicPr>
            <p:cNvPr id="62" name="Picture 4" descr="box iconì ëí ì´ë¯¸ì§ ê²ìê²°ê³¼">
              <a:extLst>
                <a:ext uri="{FF2B5EF4-FFF2-40B4-BE49-F238E27FC236}">
                  <a16:creationId xmlns:a16="http://schemas.microsoft.com/office/drawing/2014/main" id="{D331B9F5-148F-471B-AA7F-885A6C6E0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85" b="89617" l="3355" r="97923">
                          <a14:foregroundMark x1="8307" y1="32907" x2="8307" y2="32907"/>
                          <a14:foregroundMark x1="3674" y1="40415" x2="3674" y2="40415"/>
                          <a14:foregroundMark x1="94728" y1="32907" x2="94728" y2="32907"/>
                          <a14:foregroundMark x1="97923" y1="36102" x2="97923" y2="36102"/>
                          <a14:foregroundMark x1="28754" y1="37700" x2="35942" y2="39137"/>
                          <a14:foregroundMark x1="72204" y1="37380" x2="79393" y2="34505"/>
                          <a14:foregroundMark x1="82748" y1="25879" x2="70767" y2="33706"/>
                          <a14:foregroundMark x1="70767" y1="33706" x2="85144" y2="32907"/>
                          <a14:foregroundMark x1="85144" y1="32907" x2="73323" y2="43291"/>
                          <a14:foregroundMark x1="73323" y1="43291" x2="67891" y2="58466"/>
                          <a14:foregroundMark x1="67891" y1="58466" x2="72204" y2="71406"/>
                          <a14:foregroundMark x1="72204" y1="71406" x2="77955" y2="58147"/>
                          <a14:foregroundMark x1="77955" y1="58147" x2="65974" y2="66134"/>
                          <a14:foregroundMark x1="65974" y1="66134" x2="62939" y2="52396"/>
                          <a14:foregroundMark x1="62939" y1="52396" x2="50319" y2="61342"/>
                          <a14:foregroundMark x1="50319" y1="61342" x2="41374" y2="47923"/>
                          <a14:foregroundMark x1="41374" y1="47923" x2="45048" y2="62780"/>
                          <a14:foregroundMark x1="45048" y1="62780" x2="47604" y2="47764"/>
                          <a14:foregroundMark x1="47604" y1="47764" x2="50319" y2="67572"/>
                          <a14:foregroundMark x1="50319" y1="67572" x2="47284" y2="53195"/>
                          <a14:foregroundMark x1="47284" y1="53195" x2="47923" y2="67252"/>
                          <a14:foregroundMark x1="47923" y1="67252" x2="46645" y2="52556"/>
                          <a14:foregroundMark x1="46645" y1="52556" x2="38498" y2="67412"/>
                          <a14:foregroundMark x1="38498" y1="67412" x2="37540" y2="53994"/>
                          <a14:foregroundMark x1="37540" y1="53994" x2="29233" y2="70607"/>
                          <a14:foregroundMark x1="29233" y1="70607" x2="34824" y2="40256"/>
                          <a14:foregroundMark x1="34824" y1="40256" x2="21406" y2="33706"/>
                          <a14:foregroundMark x1="21406" y1="33706" x2="35144" y2="41693"/>
                          <a14:foregroundMark x1="35144" y1="41693" x2="19169" y2="35942"/>
                          <a14:foregroundMark x1="19169" y1="35942" x2="32907" y2="40735"/>
                          <a14:foregroundMark x1="32907" y1="40735" x2="33067" y2="40256"/>
                          <a14:foregroundMark x1="37859" y1="44569" x2="31310" y2="32268"/>
                          <a14:foregroundMark x1="31310" y1="32268" x2="19010" y2="31310"/>
                          <a14:foregroundMark x1="24441" y1="59425" x2="29712" y2="72204"/>
                          <a14:foregroundMark x1="29712" y1="72204" x2="42812" y2="75399"/>
                          <a14:foregroundMark x1="20927" y1="22204" x2="47125" y2="13099"/>
                          <a14:foregroundMark x1="47125" y1="13099" x2="82907" y2="20128"/>
                          <a14:foregroundMark x1="79872" y1="17732" x2="79393" y2="16294"/>
                          <a14:foregroundMark x1="79872" y1="16294" x2="82907" y2="17412"/>
                          <a14:foregroundMark x1="47284" y1="12300" x2="45048" y2="11502"/>
                          <a14:foregroundMark x1="45367" y1="11661" x2="44728" y2="11182"/>
                          <a14:foregroundMark x1="44089" y1="11661" x2="44089" y2="11661"/>
                          <a14:foregroundMark x1="44089" y1="11821" x2="44089" y2="11821"/>
                          <a14:foregroundMark x1="44409" y1="11981" x2="44409" y2="11981"/>
                          <a14:foregroundMark x1="46006" y1="11661" x2="46006" y2="11661"/>
                          <a14:foregroundMark x1="45208" y1="11502" x2="45208" y2="11502"/>
                          <a14:foregroundMark x1="45208" y1="11502" x2="45208" y2="11502"/>
                          <a14:foregroundMark x1="45208" y1="11502" x2="45208" y2="11502"/>
                          <a14:foregroundMark x1="45208" y1="11502" x2="45208" y2="11502"/>
                          <a14:foregroundMark x1="44728" y1="11502" x2="44728" y2="11502"/>
                          <a14:foregroundMark x1="44728" y1="11502" x2="44728" y2="11502"/>
                          <a14:foregroundMark x1="44728" y1="11502" x2="44728" y2="11502"/>
                          <a14:foregroundMark x1="44728" y1="11502" x2="44728" y2="11502"/>
                          <a14:foregroundMark x1="42971" y1="12620" x2="45527" y2="11821"/>
                          <a14:foregroundMark x1="23482" y1="20767" x2="18211" y2="21725"/>
                          <a14:foregroundMark x1="23003" y1="24121" x2="30351" y2="20767"/>
                          <a14:foregroundMark x1="79393" y1="15815" x2="82109" y2="16613"/>
                          <a14:foregroundMark x1="76038" y1="16773" x2="84185" y2="16773"/>
                          <a14:foregroundMark x1="34665" y1="34665" x2="51438" y2="38019"/>
                          <a14:foregroundMark x1="83067" y1="55112" x2="70767" y2="69968"/>
                          <a14:foregroundMark x1="62141" y1="56390" x2="64217" y2="76198"/>
                          <a14:foregroundMark x1="36581" y1="21086" x2="61661" y2="25080"/>
                          <a14:backgroundMark x1="84733" y1="15912" x2="85942" y2="15495"/>
                          <a14:backgroundMark x1="85333" y1="14970" x2="87700" y2="13738"/>
                          <a14:backgroundMark x1="16933" y1="20288" x2="17207" y2="20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0355" y="1506603"/>
              <a:ext cx="360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0D2A7E0-3DC1-4230-B97F-F4EC0F16C4E7}"/>
                </a:ext>
              </a:extLst>
            </p:cNvPr>
            <p:cNvSpPr/>
            <p:nvPr/>
          </p:nvSpPr>
          <p:spPr>
            <a:xfrm>
              <a:off x="5289371" y="1371375"/>
              <a:ext cx="1693092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>
                  <a:solidFill>
                    <a:schemeClr val="accent5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10</a:t>
              </a:r>
              <a:endParaRPr lang="ko-KR" altLang="en-US" sz="11500" dirty="0"/>
            </a:p>
          </p:txBody>
        </p:sp>
        <p:pic>
          <p:nvPicPr>
            <p:cNvPr id="64" name="Picture 4" descr="box iconì ëí ì´ë¯¸ì§ ê²ìê²°ê³¼">
              <a:extLst>
                <a:ext uri="{FF2B5EF4-FFF2-40B4-BE49-F238E27FC236}">
                  <a16:creationId xmlns:a16="http://schemas.microsoft.com/office/drawing/2014/main" id="{FA628D62-68EE-45E7-BF64-DDAC16F64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85" b="89617" l="3355" r="97923">
                          <a14:foregroundMark x1="8307" y1="32907" x2="8307" y2="32907"/>
                          <a14:foregroundMark x1="3674" y1="40415" x2="3674" y2="40415"/>
                          <a14:foregroundMark x1="94728" y1="32907" x2="94728" y2="32907"/>
                          <a14:foregroundMark x1="97923" y1="36102" x2="97923" y2="36102"/>
                          <a14:foregroundMark x1="28754" y1="37700" x2="35942" y2="39137"/>
                          <a14:foregroundMark x1="72204" y1="37380" x2="79393" y2="34505"/>
                          <a14:foregroundMark x1="82748" y1="25879" x2="70767" y2="33706"/>
                          <a14:foregroundMark x1="70767" y1="33706" x2="85144" y2="32907"/>
                          <a14:foregroundMark x1="85144" y1="32907" x2="73323" y2="43291"/>
                          <a14:foregroundMark x1="73323" y1="43291" x2="67891" y2="58466"/>
                          <a14:foregroundMark x1="67891" y1="58466" x2="72204" y2="71406"/>
                          <a14:foregroundMark x1="72204" y1="71406" x2="77955" y2="58147"/>
                          <a14:foregroundMark x1="77955" y1="58147" x2="65974" y2="66134"/>
                          <a14:foregroundMark x1="65974" y1="66134" x2="62939" y2="52396"/>
                          <a14:foregroundMark x1="62939" y1="52396" x2="50319" y2="61342"/>
                          <a14:foregroundMark x1="50319" y1="61342" x2="41374" y2="47923"/>
                          <a14:foregroundMark x1="41374" y1="47923" x2="45048" y2="62780"/>
                          <a14:foregroundMark x1="45048" y1="62780" x2="47604" y2="47764"/>
                          <a14:foregroundMark x1="47604" y1="47764" x2="50319" y2="67572"/>
                          <a14:foregroundMark x1="50319" y1="67572" x2="47284" y2="53195"/>
                          <a14:foregroundMark x1="47284" y1="53195" x2="47923" y2="67252"/>
                          <a14:foregroundMark x1="47923" y1="67252" x2="46645" y2="52556"/>
                          <a14:foregroundMark x1="46645" y1="52556" x2="38498" y2="67412"/>
                          <a14:foregroundMark x1="38498" y1="67412" x2="37540" y2="53994"/>
                          <a14:foregroundMark x1="37540" y1="53994" x2="29233" y2="70607"/>
                          <a14:foregroundMark x1="29233" y1="70607" x2="34824" y2="40256"/>
                          <a14:foregroundMark x1="34824" y1="40256" x2="21406" y2="33706"/>
                          <a14:foregroundMark x1="21406" y1="33706" x2="35144" y2="41693"/>
                          <a14:foregroundMark x1="35144" y1="41693" x2="19169" y2="35942"/>
                          <a14:foregroundMark x1="19169" y1="35942" x2="32907" y2="40735"/>
                          <a14:foregroundMark x1="32907" y1="40735" x2="33067" y2="40256"/>
                          <a14:foregroundMark x1="37859" y1="44569" x2="31310" y2="32268"/>
                          <a14:foregroundMark x1="31310" y1="32268" x2="19010" y2="31310"/>
                          <a14:foregroundMark x1="24441" y1="59425" x2="29712" y2="72204"/>
                          <a14:foregroundMark x1="29712" y1="72204" x2="42812" y2="75399"/>
                          <a14:backgroundMark x1="23962" y1="20927" x2="42812" y2="13738"/>
                          <a14:backgroundMark x1="43610" y1="11182" x2="72204" y2="17093"/>
                          <a14:backgroundMark x1="77636" y1="15495" x2="76198" y2="18051"/>
                          <a14:backgroundMark x1="76837" y1="18690" x2="81470" y2="15495"/>
                          <a14:backgroundMark x1="79553" y1="16773" x2="84026" y2="15335"/>
                          <a14:backgroundMark x1="76677" y1="18690" x2="85942" y2="15495"/>
                          <a14:backgroundMark x1="76038" y1="19808" x2="87700" y2="13738"/>
                          <a14:backgroundMark x1="16933" y1="20288" x2="26518" y2="21725"/>
                          <a14:backgroundMark x1="17891" y1="19489" x2="26038" y2="22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537" y="1516665"/>
              <a:ext cx="3587818" cy="358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526ED44-A5C6-4FA2-A398-FC6AA4A1F62F}"/>
                </a:ext>
              </a:extLst>
            </p:cNvPr>
            <p:cNvSpPr/>
            <p:nvPr/>
          </p:nvSpPr>
          <p:spPr>
            <a:xfrm rot="900542">
              <a:off x="4903758" y="3462363"/>
              <a:ext cx="15066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solidFill>
                    <a:schemeClr val="accent2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apple</a:t>
              </a:r>
              <a:endParaRPr lang="ko-KR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840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5313</TotalTime>
  <Words>642</Words>
  <Application>Microsoft Office PowerPoint</Application>
  <PresentationFormat>와이드스크린</PresentationFormat>
  <Paragraphs>250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배달의민족 주아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꼬기 한우</cp:lastModifiedBy>
  <cp:revision>119</cp:revision>
  <dcterms:created xsi:type="dcterms:W3CDTF">2017-09-10T11:50:49Z</dcterms:created>
  <dcterms:modified xsi:type="dcterms:W3CDTF">2019-01-03T14:15:43Z</dcterms:modified>
</cp:coreProperties>
</file>